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6" r:id="rId2"/>
    <p:sldId id="310" r:id="rId3"/>
    <p:sldId id="367" r:id="rId4"/>
    <p:sldId id="368" r:id="rId5"/>
    <p:sldId id="369" r:id="rId6"/>
    <p:sldId id="370" r:id="rId7"/>
    <p:sldId id="400" r:id="rId8"/>
    <p:sldId id="402" r:id="rId9"/>
    <p:sldId id="373" r:id="rId10"/>
    <p:sldId id="383" r:id="rId11"/>
    <p:sldId id="385" r:id="rId12"/>
    <p:sldId id="380" r:id="rId13"/>
    <p:sldId id="387" r:id="rId14"/>
    <p:sldId id="388" r:id="rId15"/>
    <p:sldId id="381" r:id="rId16"/>
    <p:sldId id="389" r:id="rId17"/>
    <p:sldId id="391" r:id="rId18"/>
    <p:sldId id="393" r:id="rId19"/>
    <p:sldId id="398" r:id="rId20"/>
    <p:sldId id="399" r:id="rId21"/>
    <p:sldId id="397" r:id="rId22"/>
    <p:sldId id="394" r:id="rId23"/>
    <p:sldId id="401" r:id="rId24"/>
  </p:sldIdLst>
  <p:sldSz cx="9144000" cy="6858000" type="screen4x3"/>
  <p:notesSz cx="685800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FFF66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950" autoAdjust="0"/>
  </p:normalViewPr>
  <p:slideViewPr>
    <p:cSldViewPr>
      <p:cViewPr varScale="1">
        <p:scale>
          <a:sx n="75" d="100"/>
          <a:sy n="75" d="100"/>
        </p:scale>
        <p:origin x="1501" y="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C98EC5-919B-42CC-AF26-0626B02DA7F2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8E7BFC-9AB9-4E66-94B3-99CA8FF9D11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66C8CE-2808-4C2C-8D58-A9D48BA2AB24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3250"/>
            <a:ext cx="5486400" cy="4179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FFD7A0-4FA4-42AF-B445-E469D956A7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4E3C42-C422-46C0-948E-061F3CC27265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7D62D6-1244-4D71-BB58-47AF687C46DC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2C7B0D-25DD-4725-A0E3-E8012941F65F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760DC2-1D99-4EED-862F-7C9BCE3F1485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B73177-813C-4931-A01C-E3306B1D6FFB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903866-C48C-4DFD-9CB4-B3DA0CED293C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0B5C20-F3FF-4144-8E38-56621614A7F2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638333-8DED-48B4-9D31-89F076BFAA68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18A1B2-33FC-40F2-9AF1-42193DE4F6A5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E6228F-C969-4F62-99B7-8B65AACA2C13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EAD9FD-53FF-48AC-B6E4-B404DF5C291C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A1EE33-FEB5-46A4-8BCC-97856CD810D3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CB4E44-5631-4DAC-B83A-0F13BE64188C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470855-E030-450C-8539-A5BB09B1D2CE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22D758-90C5-47A5-A077-CBC44B28AA18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784704-C54B-4513-AAA6-85B890FBAB28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F0EF63-2CAF-4076-827C-614D86753553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5F5294-7736-47F1-A6A8-543366C4B758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7D3B86-543E-4453-BACC-AD7BF6C6B18A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D916E2-3AA2-4287-AF55-EE423CCE34E4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6B9475-5D78-469D-8A76-4AB062A02EDF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365925-300C-4EBD-A5AB-1B48BE87B0B7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73AE1A-8D69-4090-9981-0FDBA83FF340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F2D04-46BB-4003-86D8-DAA888AC024F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100AC-83F1-4E06-B7E5-1009D41BD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8653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8588-0077-4DD1-8FE3-9D6843BCEC8F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80DB1-C942-4BD5-B944-6E1C50947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313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8EFA-C153-400C-95AD-7D806A01146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B0ED9-4370-4D38-ABEF-A66DA4ED8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496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7C4F-8E27-4562-8634-DCC736973436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1A09A-2583-4E34-B331-6236BC1E1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257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4B124-A591-4CC8-9319-85FC532B6D87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D47A8-9AE7-4EBF-8803-0111677C8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629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A1FD1-C742-4AB2-98C7-B69AF2F62E0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B5591-C3EF-4198-B0F9-670F4C41B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8888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79AB-3858-436C-ACAF-1F511F486F53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3E3D0-2618-4636-9437-0DE408F6A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369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2D309-10BD-4176-987A-66CED9F4D919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8373-CA4B-4B45-9FA5-74049279D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122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9B-7508-44AA-86CF-745DBCC9E5C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DF93E-9E6C-4B7D-9644-E5C6CD373A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8790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A9FE-B670-4ACD-B9B5-C548562213AB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7678A-7866-4E6D-AD02-4A9B960CD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0884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4C34-B7E7-4A37-86E6-8AF203370D93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1D8CA-AB15-46D7-BCD4-E9752D05B7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4466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3D11E5-C914-4ACB-B088-AC88434987A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E9418A5-2EF1-4208-A388-89F3D50AF4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001000" cy="16002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2"/>
                </a:solidFill>
                <a:cs typeface="Calibri" panose="020F0502020204030204" pitchFamily="34" charset="0"/>
              </a:rPr>
              <a:t>Upscaling Basic Sanitation for the Urban Poor </a:t>
            </a:r>
            <a:br>
              <a:rPr lang="en-US" altLang="en-US" sz="3200" b="1" smtClean="0">
                <a:solidFill>
                  <a:schemeClr val="tx2"/>
                </a:solidFill>
                <a:cs typeface="Calibri" panose="020F0502020204030204" pitchFamily="34" charset="0"/>
              </a:rPr>
            </a:br>
            <a: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(UBSUP)</a:t>
            </a:r>
            <a: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</a:br>
            <a:endParaRPr lang="en-US" altLang="en-US" sz="3600" b="1" smtClean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13EFC6-44EE-42D5-96FB-3E2FA469F64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3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feld 5"/>
          <p:cNvSpPr txBox="1">
            <a:spLocks noChangeArrowheads="1"/>
          </p:cNvSpPr>
          <p:nvPr/>
        </p:nvSpPr>
        <p:spPr bwMode="auto">
          <a:xfrm>
            <a:off x="304800" y="2895600"/>
            <a:ext cx="8077200" cy="16922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3200" b="1" dirty="0" smtClean="0">
                <a:solidFill>
                  <a:srgbClr val="C00000"/>
                </a:solidFill>
              </a:rPr>
              <a:t>Background information needed for the </a:t>
            </a:r>
            <a:br>
              <a:rPr lang="en-GB" altLang="en-US" sz="3200" b="1" dirty="0" smtClean="0">
                <a:solidFill>
                  <a:srgbClr val="C00000"/>
                </a:solidFill>
              </a:rPr>
            </a:br>
            <a:r>
              <a:rPr lang="en-GB" altLang="en-US" sz="4000" b="1" dirty="0" smtClean="0">
                <a:solidFill>
                  <a:schemeClr val="tx2"/>
                </a:solidFill>
              </a:rPr>
              <a:t>Levelling</a:t>
            </a:r>
          </a:p>
          <a:p>
            <a:pPr algn="ctr" eaLnBrk="1" hangingPunct="1">
              <a:defRPr/>
            </a:pPr>
            <a:r>
              <a:rPr lang="en-GB" altLang="en-US" sz="3200" b="1" dirty="0" smtClean="0">
                <a:solidFill>
                  <a:srgbClr val="C00000"/>
                </a:solidFill>
              </a:rPr>
              <a:t>for a DTF</a:t>
            </a:r>
            <a:endParaRPr lang="en-GB" altLang="en-US" sz="3200" b="1" dirty="0" smtClean="0">
              <a:solidFill>
                <a:schemeClr val="tx2"/>
              </a:solidFill>
            </a:endParaRPr>
          </a:p>
        </p:txBody>
      </p:sp>
      <p:pic>
        <p:nvPicPr>
          <p:cNvPr id="2055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" b="3"/>
          <a:stretch>
            <a:fillRect/>
          </a:stretch>
        </p:blipFill>
        <p:spPr bwMode="auto">
          <a:xfrm>
            <a:off x="64770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EC3EA0-8F8F-4374-90CA-35FDB542C3A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163" y="3406775"/>
            <a:ext cx="8569325" cy="1636713"/>
          </a:xfrm>
          <a:custGeom>
            <a:avLst/>
            <a:gdLst>
              <a:gd name="connsiteX0" fmla="*/ 0 w 8095785"/>
              <a:gd name="connsiteY0" fmla="*/ 110489 h 2189806"/>
              <a:gd name="connsiteX1" fmla="*/ 189571 w 8095785"/>
              <a:gd name="connsiteY1" fmla="*/ 110489 h 2189806"/>
              <a:gd name="connsiteX2" fmla="*/ 780585 w 8095785"/>
              <a:gd name="connsiteY2" fmla="*/ 110489 h 2189806"/>
              <a:gd name="connsiteX3" fmla="*/ 1014761 w 8095785"/>
              <a:gd name="connsiteY3" fmla="*/ 746108 h 2189806"/>
              <a:gd name="connsiteX4" fmla="*/ 1728439 w 8095785"/>
              <a:gd name="connsiteY4" fmla="*/ 835318 h 2189806"/>
              <a:gd name="connsiteX5" fmla="*/ 2152185 w 8095785"/>
              <a:gd name="connsiteY5" fmla="*/ 1905835 h 2189806"/>
              <a:gd name="connsiteX6" fmla="*/ 2665141 w 8095785"/>
              <a:gd name="connsiteY6" fmla="*/ 1727415 h 2189806"/>
              <a:gd name="connsiteX7" fmla="*/ 3256156 w 8095785"/>
              <a:gd name="connsiteY7" fmla="*/ 2184615 h 2189806"/>
              <a:gd name="connsiteX8" fmla="*/ 4036741 w 8095785"/>
              <a:gd name="connsiteY8" fmla="*/ 1370576 h 2189806"/>
              <a:gd name="connsiteX9" fmla="*/ 4861932 w 8095785"/>
              <a:gd name="connsiteY9" fmla="*/ 1281367 h 2189806"/>
              <a:gd name="connsiteX10" fmla="*/ 5787483 w 8095785"/>
              <a:gd name="connsiteY10" fmla="*/ 199698 h 2189806"/>
              <a:gd name="connsiteX11" fmla="*/ 6333892 w 8095785"/>
              <a:gd name="connsiteY11" fmla="*/ 77035 h 2189806"/>
              <a:gd name="connsiteX12" fmla="*/ 6623824 w 8095785"/>
              <a:gd name="connsiteY12" fmla="*/ 1058342 h 2189806"/>
              <a:gd name="connsiteX13" fmla="*/ 7125629 w 8095785"/>
              <a:gd name="connsiteY13" fmla="*/ 1214459 h 2189806"/>
              <a:gd name="connsiteX14" fmla="*/ 7482468 w 8095785"/>
              <a:gd name="connsiteY14" fmla="*/ 1716264 h 2189806"/>
              <a:gd name="connsiteX15" fmla="*/ 8095785 w 8095785"/>
              <a:gd name="connsiteY15" fmla="*/ 1749718 h 2189806"/>
              <a:gd name="connsiteX0" fmla="*/ 0 w 8095785"/>
              <a:gd name="connsiteY0" fmla="*/ 110489 h 2189190"/>
              <a:gd name="connsiteX1" fmla="*/ 189571 w 8095785"/>
              <a:gd name="connsiteY1" fmla="*/ 110489 h 2189190"/>
              <a:gd name="connsiteX2" fmla="*/ 780585 w 8095785"/>
              <a:gd name="connsiteY2" fmla="*/ 110489 h 2189190"/>
              <a:gd name="connsiteX3" fmla="*/ 1014761 w 8095785"/>
              <a:gd name="connsiteY3" fmla="*/ 746108 h 2189190"/>
              <a:gd name="connsiteX4" fmla="*/ 1728439 w 8095785"/>
              <a:gd name="connsiteY4" fmla="*/ 835318 h 2189190"/>
              <a:gd name="connsiteX5" fmla="*/ 2152185 w 8095785"/>
              <a:gd name="connsiteY5" fmla="*/ 1905835 h 2189190"/>
              <a:gd name="connsiteX6" fmla="*/ 2665141 w 8095785"/>
              <a:gd name="connsiteY6" fmla="*/ 1727415 h 2189190"/>
              <a:gd name="connsiteX7" fmla="*/ 3174199 w 8095785"/>
              <a:gd name="connsiteY7" fmla="*/ 1702001 h 2189190"/>
              <a:gd name="connsiteX8" fmla="*/ 3256156 w 8095785"/>
              <a:gd name="connsiteY8" fmla="*/ 2184615 h 2189190"/>
              <a:gd name="connsiteX9" fmla="*/ 4036741 w 8095785"/>
              <a:gd name="connsiteY9" fmla="*/ 1370576 h 2189190"/>
              <a:gd name="connsiteX10" fmla="*/ 4861932 w 8095785"/>
              <a:gd name="connsiteY10" fmla="*/ 1281367 h 2189190"/>
              <a:gd name="connsiteX11" fmla="*/ 5787483 w 8095785"/>
              <a:gd name="connsiteY11" fmla="*/ 199698 h 2189190"/>
              <a:gd name="connsiteX12" fmla="*/ 6333892 w 8095785"/>
              <a:gd name="connsiteY12" fmla="*/ 77035 h 2189190"/>
              <a:gd name="connsiteX13" fmla="*/ 6623824 w 8095785"/>
              <a:gd name="connsiteY13" fmla="*/ 1058342 h 2189190"/>
              <a:gd name="connsiteX14" fmla="*/ 7125629 w 8095785"/>
              <a:gd name="connsiteY14" fmla="*/ 1214459 h 2189190"/>
              <a:gd name="connsiteX15" fmla="*/ 7482468 w 8095785"/>
              <a:gd name="connsiteY15" fmla="*/ 1716264 h 2189190"/>
              <a:gd name="connsiteX16" fmla="*/ 8095785 w 8095785"/>
              <a:gd name="connsiteY16" fmla="*/ 1749718 h 2189190"/>
              <a:gd name="connsiteX0" fmla="*/ 0 w 8095785"/>
              <a:gd name="connsiteY0" fmla="*/ 110489 h 1947634"/>
              <a:gd name="connsiteX1" fmla="*/ 189571 w 8095785"/>
              <a:gd name="connsiteY1" fmla="*/ 110489 h 1947634"/>
              <a:gd name="connsiteX2" fmla="*/ 780585 w 8095785"/>
              <a:gd name="connsiteY2" fmla="*/ 110489 h 1947634"/>
              <a:gd name="connsiteX3" fmla="*/ 1014761 w 8095785"/>
              <a:gd name="connsiteY3" fmla="*/ 746108 h 1947634"/>
              <a:gd name="connsiteX4" fmla="*/ 1728439 w 8095785"/>
              <a:gd name="connsiteY4" fmla="*/ 835318 h 1947634"/>
              <a:gd name="connsiteX5" fmla="*/ 2152185 w 8095785"/>
              <a:gd name="connsiteY5" fmla="*/ 1905835 h 1947634"/>
              <a:gd name="connsiteX6" fmla="*/ 2665141 w 8095785"/>
              <a:gd name="connsiteY6" fmla="*/ 1727415 h 1947634"/>
              <a:gd name="connsiteX7" fmla="*/ 3174199 w 8095785"/>
              <a:gd name="connsiteY7" fmla="*/ 1702001 h 1947634"/>
              <a:gd name="connsiteX8" fmla="*/ 3624197 w 8095785"/>
              <a:gd name="connsiteY8" fmla="*/ 1807278 h 1947634"/>
              <a:gd name="connsiteX9" fmla="*/ 4036741 w 8095785"/>
              <a:gd name="connsiteY9" fmla="*/ 1370576 h 1947634"/>
              <a:gd name="connsiteX10" fmla="*/ 4861932 w 8095785"/>
              <a:gd name="connsiteY10" fmla="*/ 1281367 h 1947634"/>
              <a:gd name="connsiteX11" fmla="*/ 5787483 w 8095785"/>
              <a:gd name="connsiteY11" fmla="*/ 199698 h 1947634"/>
              <a:gd name="connsiteX12" fmla="*/ 6333892 w 8095785"/>
              <a:gd name="connsiteY12" fmla="*/ 77035 h 1947634"/>
              <a:gd name="connsiteX13" fmla="*/ 6623824 w 8095785"/>
              <a:gd name="connsiteY13" fmla="*/ 1058342 h 1947634"/>
              <a:gd name="connsiteX14" fmla="*/ 7125629 w 8095785"/>
              <a:gd name="connsiteY14" fmla="*/ 1214459 h 1947634"/>
              <a:gd name="connsiteX15" fmla="*/ 7482468 w 8095785"/>
              <a:gd name="connsiteY15" fmla="*/ 1716264 h 1947634"/>
              <a:gd name="connsiteX16" fmla="*/ 8095785 w 8095785"/>
              <a:gd name="connsiteY16" fmla="*/ 1749718 h 1947634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33892 w 8095785"/>
              <a:gd name="connsiteY12" fmla="*/ 13630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37540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546083 w 8062326"/>
              <a:gd name="connsiteY16" fmla="*/ 1427732 h 1884229"/>
              <a:gd name="connsiteX17" fmla="*/ 8062326 w 8062326"/>
              <a:gd name="connsiteY17" fmla="*/ 1353369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668764 w 8062326"/>
              <a:gd name="connsiteY16" fmla="*/ 1361143 h 1884229"/>
              <a:gd name="connsiteX17" fmla="*/ 8062326 w 8062326"/>
              <a:gd name="connsiteY17" fmla="*/ 1353369 h 1884229"/>
              <a:gd name="connsiteX0" fmla="*/ 0 w 8553048"/>
              <a:gd name="connsiteY0" fmla="*/ 313440 h 1884229"/>
              <a:gd name="connsiteX1" fmla="*/ 680293 w 8553048"/>
              <a:gd name="connsiteY1" fmla="*/ 47084 h 1884229"/>
              <a:gd name="connsiteX2" fmla="*/ 1271307 w 8553048"/>
              <a:gd name="connsiteY2" fmla="*/ 47084 h 1884229"/>
              <a:gd name="connsiteX3" fmla="*/ 1505483 w 8553048"/>
              <a:gd name="connsiteY3" fmla="*/ 682703 h 1884229"/>
              <a:gd name="connsiteX4" fmla="*/ 2219161 w 8553048"/>
              <a:gd name="connsiteY4" fmla="*/ 771913 h 1884229"/>
              <a:gd name="connsiteX5" fmla="*/ 2642907 w 8553048"/>
              <a:gd name="connsiteY5" fmla="*/ 1842430 h 1884229"/>
              <a:gd name="connsiteX6" fmla="*/ 3155863 w 8553048"/>
              <a:gd name="connsiteY6" fmla="*/ 1664010 h 1884229"/>
              <a:gd name="connsiteX7" fmla="*/ 3664921 w 8553048"/>
              <a:gd name="connsiteY7" fmla="*/ 1638596 h 1884229"/>
              <a:gd name="connsiteX8" fmla="*/ 4114919 w 8553048"/>
              <a:gd name="connsiteY8" fmla="*/ 1743873 h 1884229"/>
              <a:gd name="connsiteX9" fmla="*/ 4527463 w 8553048"/>
              <a:gd name="connsiteY9" fmla="*/ 1307171 h 1884229"/>
              <a:gd name="connsiteX10" fmla="*/ 5352654 w 8553048"/>
              <a:gd name="connsiteY10" fmla="*/ 1217962 h 1884229"/>
              <a:gd name="connsiteX11" fmla="*/ 6043998 w 8553048"/>
              <a:gd name="connsiteY11" fmla="*/ 291668 h 1884229"/>
              <a:gd name="connsiteX12" fmla="*/ 6913836 w 8553048"/>
              <a:gd name="connsiteY12" fmla="*/ 324378 h 1884229"/>
              <a:gd name="connsiteX13" fmla="*/ 7114546 w 8553048"/>
              <a:gd name="connsiteY13" fmla="*/ 994937 h 1884229"/>
              <a:gd name="connsiteX14" fmla="*/ 7616351 w 8553048"/>
              <a:gd name="connsiteY14" fmla="*/ 1151054 h 1884229"/>
              <a:gd name="connsiteX15" fmla="*/ 7917426 w 8553048"/>
              <a:gd name="connsiteY15" fmla="*/ 1375406 h 1884229"/>
              <a:gd name="connsiteX16" fmla="*/ 8159486 w 8553048"/>
              <a:gd name="connsiteY16" fmla="*/ 1361143 h 1884229"/>
              <a:gd name="connsiteX17" fmla="*/ 8553048 w 8553048"/>
              <a:gd name="connsiteY17" fmla="*/ 1353369 h 1884229"/>
              <a:gd name="connsiteX0" fmla="*/ 0 w 8553048"/>
              <a:gd name="connsiteY0" fmla="*/ 279638 h 1850427"/>
              <a:gd name="connsiteX1" fmla="*/ 769515 w 8553048"/>
              <a:gd name="connsiteY1" fmla="*/ 201951 h 1850427"/>
              <a:gd name="connsiteX2" fmla="*/ 1271307 w 8553048"/>
              <a:gd name="connsiteY2" fmla="*/ 13282 h 1850427"/>
              <a:gd name="connsiteX3" fmla="*/ 1505483 w 8553048"/>
              <a:gd name="connsiteY3" fmla="*/ 648901 h 1850427"/>
              <a:gd name="connsiteX4" fmla="*/ 2219161 w 8553048"/>
              <a:gd name="connsiteY4" fmla="*/ 738111 h 1850427"/>
              <a:gd name="connsiteX5" fmla="*/ 2642907 w 8553048"/>
              <a:gd name="connsiteY5" fmla="*/ 1808628 h 1850427"/>
              <a:gd name="connsiteX6" fmla="*/ 3155863 w 8553048"/>
              <a:gd name="connsiteY6" fmla="*/ 1630208 h 1850427"/>
              <a:gd name="connsiteX7" fmla="*/ 3664921 w 8553048"/>
              <a:gd name="connsiteY7" fmla="*/ 1604794 h 1850427"/>
              <a:gd name="connsiteX8" fmla="*/ 4114919 w 8553048"/>
              <a:gd name="connsiteY8" fmla="*/ 1710071 h 1850427"/>
              <a:gd name="connsiteX9" fmla="*/ 4527463 w 8553048"/>
              <a:gd name="connsiteY9" fmla="*/ 1273369 h 1850427"/>
              <a:gd name="connsiteX10" fmla="*/ 5352654 w 8553048"/>
              <a:gd name="connsiteY10" fmla="*/ 1184160 h 1850427"/>
              <a:gd name="connsiteX11" fmla="*/ 6043998 w 8553048"/>
              <a:gd name="connsiteY11" fmla="*/ 257866 h 1850427"/>
              <a:gd name="connsiteX12" fmla="*/ 6913836 w 8553048"/>
              <a:gd name="connsiteY12" fmla="*/ 290576 h 1850427"/>
              <a:gd name="connsiteX13" fmla="*/ 7114546 w 8553048"/>
              <a:gd name="connsiteY13" fmla="*/ 961135 h 1850427"/>
              <a:gd name="connsiteX14" fmla="*/ 7616351 w 8553048"/>
              <a:gd name="connsiteY14" fmla="*/ 1117252 h 1850427"/>
              <a:gd name="connsiteX15" fmla="*/ 7917426 w 8553048"/>
              <a:gd name="connsiteY15" fmla="*/ 1341604 h 1850427"/>
              <a:gd name="connsiteX16" fmla="*/ 8159486 w 8553048"/>
              <a:gd name="connsiteY16" fmla="*/ 1327341 h 1850427"/>
              <a:gd name="connsiteX17" fmla="*/ 8553048 w 8553048"/>
              <a:gd name="connsiteY17" fmla="*/ 1319567 h 1850427"/>
              <a:gd name="connsiteX0" fmla="*/ 0 w 8553048"/>
              <a:gd name="connsiteY0" fmla="*/ 108432 h 1679221"/>
              <a:gd name="connsiteX1" fmla="*/ 769515 w 8553048"/>
              <a:gd name="connsiteY1" fmla="*/ 30745 h 1679221"/>
              <a:gd name="connsiteX2" fmla="*/ 1271307 w 8553048"/>
              <a:gd name="connsiteY2" fmla="*/ 75137 h 1679221"/>
              <a:gd name="connsiteX3" fmla="*/ 1505483 w 8553048"/>
              <a:gd name="connsiteY3" fmla="*/ 477695 h 1679221"/>
              <a:gd name="connsiteX4" fmla="*/ 2219161 w 8553048"/>
              <a:gd name="connsiteY4" fmla="*/ 566905 h 1679221"/>
              <a:gd name="connsiteX5" fmla="*/ 2642907 w 8553048"/>
              <a:gd name="connsiteY5" fmla="*/ 1637422 h 1679221"/>
              <a:gd name="connsiteX6" fmla="*/ 3155863 w 8553048"/>
              <a:gd name="connsiteY6" fmla="*/ 1459002 h 1679221"/>
              <a:gd name="connsiteX7" fmla="*/ 3664921 w 8553048"/>
              <a:gd name="connsiteY7" fmla="*/ 1433588 h 1679221"/>
              <a:gd name="connsiteX8" fmla="*/ 4114919 w 8553048"/>
              <a:gd name="connsiteY8" fmla="*/ 1538865 h 1679221"/>
              <a:gd name="connsiteX9" fmla="*/ 4527463 w 8553048"/>
              <a:gd name="connsiteY9" fmla="*/ 1102163 h 1679221"/>
              <a:gd name="connsiteX10" fmla="*/ 5352654 w 8553048"/>
              <a:gd name="connsiteY10" fmla="*/ 1012954 h 1679221"/>
              <a:gd name="connsiteX11" fmla="*/ 6043998 w 8553048"/>
              <a:gd name="connsiteY11" fmla="*/ 86660 h 1679221"/>
              <a:gd name="connsiteX12" fmla="*/ 6913836 w 8553048"/>
              <a:gd name="connsiteY12" fmla="*/ 119370 h 1679221"/>
              <a:gd name="connsiteX13" fmla="*/ 7114546 w 8553048"/>
              <a:gd name="connsiteY13" fmla="*/ 789929 h 1679221"/>
              <a:gd name="connsiteX14" fmla="*/ 7616351 w 8553048"/>
              <a:gd name="connsiteY14" fmla="*/ 946046 h 1679221"/>
              <a:gd name="connsiteX15" fmla="*/ 7917426 w 8553048"/>
              <a:gd name="connsiteY15" fmla="*/ 1170398 h 1679221"/>
              <a:gd name="connsiteX16" fmla="*/ 8159486 w 8553048"/>
              <a:gd name="connsiteY16" fmla="*/ 1156135 h 1679221"/>
              <a:gd name="connsiteX17" fmla="*/ 8553048 w 8553048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30745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03767 w 8575354"/>
              <a:gd name="connsiteY8" fmla="*/ 1350196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3913025 w 8575354"/>
              <a:gd name="connsiteY8" fmla="*/ 1434543 h 1679221"/>
              <a:gd name="connsiteX9" fmla="*/ 4103767 w 8575354"/>
              <a:gd name="connsiteY9" fmla="*/ 1350196 h 1679221"/>
              <a:gd name="connsiteX10" fmla="*/ 4549769 w 8575354"/>
              <a:gd name="connsiteY10" fmla="*/ 1102163 h 1679221"/>
              <a:gd name="connsiteX11" fmla="*/ 5374960 w 8575354"/>
              <a:gd name="connsiteY11" fmla="*/ 1012954 h 1679221"/>
              <a:gd name="connsiteX12" fmla="*/ 6066304 w 8575354"/>
              <a:gd name="connsiteY12" fmla="*/ 86660 h 1679221"/>
              <a:gd name="connsiteX13" fmla="*/ 6936142 w 8575354"/>
              <a:gd name="connsiteY13" fmla="*/ 119370 h 1679221"/>
              <a:gd name="connsiteX14" fmla="*/ 7136852 w 8575354"/>
              <a:gd name="connsiteY14" fmla="*/ 789929 h 1679221"/>
              <a:gd name="connsiteX15" fmla="*/ 7638657 w 8575354"/>
              <a:gd name="connsiteY15" fmla="*/ 946046 h 1679221"/>
              <a:gd name="connsiteX16" fmla="*/ 7939732 w 8575354"/>
              <a:gd name="connsiteY16" fmla="*/ 1170398 h 1679221"/>
              <a:gd name="connsiteX17" fmla="*/ 8181792 w 8575354"/>
              <a:gd name="connsiteY17" fmla="*/ 1156135 h 1679221"/>
              <a:gd name="connsiteX18" fmla="*/ 8575354 w 8575354"/>
              <a:gd name="connsiteY18" fmla="*/ 1148361 h 1679221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940142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371389 w 8575354"/>
              <a:gd name="connsiteY17" fmla="*/ 1028151 h 1673317"/>
              <a:gd name="connsiteX18" fmla="*/ 8575354 w 8575354"/>
              <a:gd name="connsiteY18" fmla="*/ 1142457 h 1673317"/>
              <a:gd name="connsiteX0" fmla="*/ 0 w 8463827"/>
              <a:gd name="connsiteY0" fmla="*/ 2644 h 1673317"/>
              <a:gd name="connsiteX1" fmla="*/ 791821 w 8463827"/>
              <a:gd name="connsiteY1" fmla="*/ 2645 h 1673317"/>
              <a:gd name="connsiteX2" fmla="*/ 1293613 w 8463827"/>
              <a:gd name="connsiteY2" fmla="*/ 69233 h 1673317"/>
              <a:gd name="connsiteX3" fmla="*/ 1527789 w 8463827"/>
              <a:gd name="connsiteY3" fmla="*/ 471791 h 1673317"/>
              <a:gd name="connsiteX4" fmla="*/ 2241467 w 8463827"/>
              <a:gd name="connsiteY4" fmla="*/ 561001 h 1673317"/>
              <a:gd name="connsiteX5" fmla="*/ 2665213 w 8463827"/>
              <a:gd name="connsiteY5" fmla="*/ 1631518 h 1673317"/>
              <a:gd name="connsiteX6" fmla="*/ 3178169 w 8463827"/>
              <a:gd name="connsiteY6" fmla="*/ 1453098 h 1673317"/>
              <a:gd name="connsiteX7" fmla="*/ 3687227 w 8463827"/>
              <a:gd name="connsiteY7" fmla="*/ 1427684 h 1673317"/>
              <a:gd name="connsiteX8" fmla="*/ 3913025 w 8463827"/>
              <a:gd name="connsiteY8" fmla="*/ 1428639 h 1673317"/>
              <a:gd name="connsiteX9" fmla="*/ 4103767 w 8463827"/>
              <a:gd name="connsiteY9" fmla="*/ 1344292 h 1673317"/>
              <a:gd name="connsiteX10" fmla="*/ 4549769 w 8463827"/>
              <a:gd name="connsiteY10" fmla="*/ 1096259 h 1673317"/>
              <a:gd name="connsiteX11" fmla="*/ 5374960 w 8463827"/>
              <a:gd name="connsiteY11" fmla="*/ 1007050 h 1673317"/>
              <a:gd name="connsiteX12" fmla="*/ 6066304 w 8463827"/>
              <a:gd name="connsiteY12" fmla="*/ 80756 h 1673317"/>
              <a:gd name="connsiteX13" fmla="*/ 6936142 w 8463827"/>
              <a:gd name="connsiteY13" fmla="*/ 113466 h 1673317"/>
              <a:gd name="connsiteX14" fmla="*/ 7181464 w 8463827"/>
              <a:gd name="connsiteY14" fmla="*/ 661944 h 1673317"/>
              <a:gd name="connsiteX15" fmla="*/ 7638657 w 8463827"/>
              <a:gd name="connsiteY15" fmla="*/ 829161 h 1673317"/>
              <a:gd name="connsiteX16" fmla="*/ 8073565 w 8463827"/>
              <a:gd name="connsiteY16" fmla="*/ 1031316 h 1673317"/>
              <a:gd name="connsiteX17" fmla="*/ 8371389 w 8463827"/>
              <a:gd name="connsiteY17" fmla="*/ 1028151 h 1673317"/>
              <a:gd name="connsiteX18" fmla="*/ 8463827 w 8463827"/>
              <a:gd name="connsiteY18" fmla="*/ 987083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8073565 w 8586507"/>
              <a:gd name="connsiteY16" fmla="*/ 1031316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983759 h 1673317"/>
              <a:gd name="connsiteX18" fmla="*/ 8586507 w 8586507"/>
              <a:gd name="connsiteY18" fmla="*/ 1053671 h 1673317"/>
              <a:gd name="connsiteX0" fmla="*/ 0 w 8586507"/>
              <a:gd name="connsiteY0" fmla="*/ 2644 h 1538312"/>
              <a:gd name="connsiteX1" fmla="*/ 791821 w 8586507"/>
              <a:gd name="connsiteY1" fmla="*/ 2645 h 1538312"/>
              <a:gd name="connsiteX2" fmla="*/ 1293613 w 8586507"/>
              <a:gd name="connsiteY2" fmla="*/ 69233 h 1538312"/>
              <a:gd name="connsiteX3" fmla="*/ 1527789 w 8586507"/>
              <a:gd name="connsiteY3" fmla="*/ 471791 h 1538312"/>
              <a:gd name="connsiteX4" fmla="*/ 2241467 w 8586507"/>
              <a:gd name="connsiteY4" fmla="*/ 561001 h 1538312"/>
              <a:gd name="connsiteX5" fmla="*/ 2743283 w 8586507"/>
              <a:gd name="connsiteY5" fmla="*/ 1476144 h 1538312"/>
              <a:gd name="connsiteX6" fmla="*/ 3178169 w 8586507"/>
              <a:gd name="connsiteY6" fmla="*/ 1453098 h 1538312"/>
              <a:gd name="connsiteX7" fmla="*/ 3687227 w 8586507"/>
              <a:gd name="connsiteY7" fmla="*/ 1427684 h 1538312"/>
              <a:gd name="connsiteX8" fmla="*/ 3913025 w 8586507"/>
              <a:gd name="connsiteY8" fmla="*/ 1428639 h 1538312"/>
              <a:gd name="connsiteX9" fmla="*/ 4103767 w 8586507"/>
              <a:gd name="connsiteY9" fmla="*/ 1344292 h 1538312"/>
              <a:gd name="connsiteX10" fmla="*/ 4549769 w 8586507"/>
              <a:gd name="connsiteY10" fmla="*/ 1096259 h 1538312"/>
              <a:gd name="connsiteX11" fmla="*/ 5374960 w 8586507"/>
              <a:gd name="connsiteY11" fmla="*/ 1007050 h 1538312"/>
              <a:gd name="connsiteX12" fmla="*/ 6066304 w 8586507"/>
              <a:gd name="connsiteY12" fmla="*/ 80756 h 1538312"/>
              <a:gd name="connsiteX13" fmla="*/ 6936142 w 8586507"/>
              <a:gd name="connsiteY13" fmla="*/ 113466 h 1538312"/>
              <a:gd name="connsiteX14" fmla="*/ 7181464 w 8586507"/>
              <a:gd name="connsiteY14" fmla="*/ 661944 h 1538312"/>
              <a:gd name="connsiteX15" fmla="*/ 7638657 w 8586507"/>
              <a:gd name="connsiteY15" fmla="*/ 829161 h 1538312"/>
              <a:gd name="connsiteX16" fmla="*/ 7917426 w 8586507"/>
              <a:gd name="connsiteY16" fmla="*/ 986924 h 1538312"/>
              <a:gd name="connsiteX17" fmla="*/ 8371389 w 8586507"/>
              <a:gd name="connsiteY17" fmla="*/ 983759 h 1538312"/>
              <a:gd name="connsiteX18" fmla="*/ 8586507 w 8586507"/>
              <a:gd name="connsiteY18" fmla="*/ 1053671 h 1538312"/>
              <a:gd name="connsiteX0" fmla="*/ 0 w 8586507"/>
              <a:gd name="connsiteY0" fmla="*/ 2644 h 1535855"/>
              <a:gd name="connsiteX1" fmla="*/ 791821 w 8586507"/>
              <a:gd name="connsiteY1" fmla="*/ 2645 h 1535855"/>
              <a:gd name="connsiteX2" fmla="*/ 1293613 w 8586507"/>
              <a:gd name="connsiteY2" fmla="*/ 69233 h 1535855"/>
              <a:gd name="connsiteX3" fmla="*/ 1527789 w 8586507"/>
              <a:gd name="connsiteY3" fmla="*/ 471791 h 1535855"/>
              <a:gd name="connsiteX4" fmla="*/ 2386454 w 8586507"/>
              <a:gd name="connsiteY4" fmla="*/ 594296 h 1535855"/>
              <a:gd name="connsiteX5" fmla="*/ 2743283 w 8586507"/>
              <a:gd name="connsiteY5" fmla="*/ 1476144 h 1535855"/>
              <a:gd name="connsiteX6" fmla="*/ 3178169 w 8586507"/>
              <a:gd name="connsiteY6" fmla="*/ 1453098 h 1535855"/>
              <a:gd name="connsiteX7" fmla="*/ 3687227 w 8586507"/>
              <a:gd name="connsiteY7" fmla="*/ 1427684 h 1535855"/>
              <a:gd name="connsiteX8" fmla="*/ 3913025 w 8586507"/>
              <a:gd name="connsiteY8" fmla="*/ 1428639 h 1535855"/>
              <a:gd name="connsiteX9" fmla="*/ 4103767 w 8586507"/>
              <a:gd name="connsiteY9" fmla="*/ 1344292 h 1535855"/>
              <a:gd name="connsiteX10" fmla="*/ 4549769 w 8586507"/>
              <a:gd name="connsiteY10" fmla="*/ 1096259 h 1535855"/>
              <a:gd name="connsiteX11" fmla="*/ 5374960 w 8586507"/>
              <a:gd name="connsiteY11" fmla="*/ 1007050 h 1535855"/>
              <a:gd name="connsiteX12" fmla="*/ 6066304 w 8586507"/>
              <a:gd name="connsiteY12" fmla="*/ 80756 h 1535855"/>
              <a:gd name="connsiteX13" fmla="*/ 6936142 w 8586507"/>
              <a:gd name="connsiteY13" fmla="*/ 113466 h 1535855"/>
              <a:gd name="connsiteX14" fmla="*/ 7181464 w 8586507"/>
              <a:gd name="connsiteY14" fmla="*/ 661944 h 1535855"/>
              <a:gd name="connsiteX15" fmla="*/ 7638657 w 8586507"/>
              <a:gd name="connsiteY15" fmla="*/ 829161 h 1535855"/>
              <a:gd name="connsiteX16" fmla="*/ 7917426 w 8586507"/>
              <a:gd name="connsiteY16" fmla="*/ 986924 h 1535855"/>
              <a:gd name="connsiteX17" fmla="*/ 8371389 w 8586507"/>
              <a:gd name="connsiteY17" fmla="*/ 983759 h 1535855"/>
              <a:gd name="connsiteX18" fmla="*/ 8586507 w 8586507"/>
              <a:gd name="connsiteY18" fmla="*/ 1053671 h 1535855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374960 w 8586507"/>
              <a:gd name="connsiteY11" fmla="*/ 1005013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726560 w 8586507"/>
              <a:gd name="connsiteY13" fmla="*/ 158832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841215 w 8586507"/>
              <a:gd name="connsiteY16" fmla="*/ 994368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687227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725333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780511 w 8586507"/>
              <a:gd name="connsiteY12" fmla="*/ 88199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631295 w 8586507"/>
              <a:gd name="connsiteY13" fmla="*/ 519094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7057620 w 8586507"/>
              <a:gd name="connsiteY14" fmla="*/ 1105494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44477"/>
              <a:gd name="connsiteX1" fmla="*/ 791821 w 8586507"/>
              <a:gd name="connsiteY1" fmla="*/ 608 h 1444477"/>
              <a:gd name="connsiteX2" fmla="*/ 1293613 w 8586507"/>
              <a:gd name="connsiteY2" fmla="*/ 67196 h 1444477"/>
              <a:gd name="connsiteX3" fmla="*/ 1527789 w 8586507"/>
              <a:gd name="connsiteY3" fmla="*/ 469754 h 1444477"/>
              <a:gd name="connsiteX4" fmla="*/ 2386454 w 8586507"/>
              <a:gd name="connsiteY4" fmla="*/ 592259 h 1444477"/>
              <a:gd name="connsiteX5" fmla="*/ 2714704 w 8586507"/>
              <a:gd name="connsiteY5" fmla="*/ 1151767 h 1444477"/>
              <a:gd name="connsiteX6" fmla="*/ 3273433 w 8586507"/>
              <a:gd name="connsiteY6" fmla="*/ 1384697 h 1444477"/>
              <a:gd name="connsiteX7" fmla="*/ 3725333 w 8586507"/>
              <a:gd name="connsiteY7" fmla="*/ 1425647 h 1444477"/>
              <a:gd name="connsiteX8" fmla="*/ 3913025 w 8586507"/>
              <a:gd name="connsiteY8" fmla="*/ 1426602 h 1444477"/>
              <a:gd name="connsiteX9" fmla="*/ 4103767 w 8586507"/>
              <a:gd name="connsiteY9" fmla="*/ 1342255 h 1444477"/>
              <a:gd name="connsiteX10" fmla="*/ 4549769 w 8586507"/>
              <a:gd name="connsiteY10" fmla="*/ 1094222 h 1444477"/>
              <a:gd name="connsiteX11" fmla="*/ 5270169 w 8586507"/>
              <a:gd name="connsiteY11" fmla="*/ 986052 h 1444477"/>
              <a:gd name="connsiteX12" fmla="*/ 5694773 w 8586507"/>
              <a:gd name="connsiteY12" fmla="*/ 429500 h 1444477"/>
              <a:gd name="connsiteX13" fmla="*/ 6516978 w 8586507"/>
              <a:gd name="connsiteY13" fmla="*/ 604420 h 1444477"/>
              <a:gd name="connsiteX14" fmla="*/ 7057620 w 8586507"/>
              <a:gd name="connsiteY14" fmla="*/ 1105494 h 1444477"/>
              <a:gd name="connsiteX15" fmla="*/ 7676764 w 8586507"/>
              <a:gd name="connsiteY15" fmla="*/ 1443363 h 1444477"/>
              <a:gd name="connsiteX16" fmla="*/ 7841215 w 8586507"/>
              <a:gd name="connsiteY16" fmla="*/ 994368 h 1444477"/>
              <a:gd name="connsiteX17" fmla="*/ 8371389 w 8586507"/>
              <a:gd name="connsiteY17" fmla="*/ 981722 h 1444477"/>
              <a:gd name="connsiteX18" fmla="*/ 8586507 w 8586507"/>
              <a:gd name="connsiteY18" fmla="*/ 1051634 h 1444477"/>
              <a:gd name="connsiteX0" fmla="*/ 0 w 8586507"/>
              <a:gd name="connsiteY0" fmla="*/ 607 h 1474102"/>
              <a:gd name="connsiteX1" fmla="*/ 791821 w 8586507"/>
              <a:gd name="connsiteY1" fmla="*/ 608 h 1474102"/>
              <a:gd name="connsiteX2" fmla="*/ 1293613 w 8586507"/>
              <a:gd name="connsiteY2" fmla="*/ 67196 h 1474102"/>
              <a:gd name="connsiteX3" fmla="*/ 1527789 w 8586507"/>
              <a:gd name="connsiteY3" fmla="*/ 469754 h 1474102"/>
              <a:gd name="connsiteX4" fmla="*/ 2386454 w 8586507"/>
              <a:gd name="connsiteY4" fmla="*/ 592259 h 1474102"/>
              <a:gd name="connsiteX5" fmla="*/ 2714704 w 8586507"/>
              <a:gd name="connsiteY5" fmla="*/ 1151767 h 1474102"/>
              <a:gd name="connsiteX6" fmla="*/ 3273433 w 8586507"/>
              <a:gd name="connsiteY6" fmla="*/ 1384697 h 1474102"/>
              <a:gd name="connsiteX7" fmla="*/ 3725333 w 8586507"/>
              <a:gd name="connsiteY7" fmla="*/ 1425647 h 1474102"/>
              <a:gd name="connsiteX8" fmla="*/ 3913025 w 8586507"/>
              <a:gd name="connsiteY8" fmla="*/ 1426602 h 1474102"/>
              <a:gd name="connsiteX9" fmla="*/ 4103767 w 8586507"/>
              <a:gd name="connsiteY9" fmla="*/ 1342255 h 1474102"/>
              <a:gd name="connsiteX10" fmla="*/ 4549769 w 8586507"/>
              <a:gd name="connsiteY10" fmla="*/ 1094222 h 1474102"/>
              <a:gd name="connsiteX11" fmla="*/ 5270169 w 8586507"/>
              <a:gd name="connsiteY11" fmla="*/ 986052 h 1474102"/>
              <a:gd name="connsiteX12" fmla="*/ 5694773 w 8586507"/>
              <a:gd name="connsiteY12" fmla="*/ 429500 h 1474102"/>
              <a:gd name="connsiteX13" fmla="*/ 6516978 w 8586507"/>
              <a:gd name="connsiteY13" fmla="*/ 604420 h 1474102"/>
              <a:gd name="connsiteX14" fmla="*/ 7076673 w 8586507"/>
              <a:gd name="connsiteY14" fmla="*/ 1342509 h 1474102"/>
              <a:gd name="connsiteX15" fmla="*/ 7676764 w 8586507"/>
              <a:gd name="connsiteY15" fmla="*/ 1443363 h 1474102"/>
              <a:gd name="connsiteX16" fmla="*/ 7841215 w 8586507"/>
              <a:gd name="connsiteY16" fmla="*/ 994368 h 1474102"/>
              <a:gd name="connsiteX17" fmla="*/ 8371389 w 8586507"/>
              <a:gd name="connsiteY17" fmla="*/ 981722 h 1474102"/>
              <a:gd name="connsiteX18" fmla="*/ 8586507 w 8586507"/>
              <a:gd name="connsiteY18" fmla="*/ 1051634 h 1474102"/>
              <a:gd name="connsiteX0" fmla="*/ 0 w 8586507"/>
              <a:gd name="connsiteY0" fmla="*/ 607 h 1582165"/>
              <a:gd name="connsiteX1" fmla="*/ 791821 w 8586507"/>
              <a:gd name="connsiteY1" fmla="*/ 608 h 1582165"/>
              <a:gd name="connsiteX2" fmla="*/ 1293613 w 8586507"/>
              <a:gd name="connsiteY2" fmla="*/ 67196 h 1582165"/>
              <a:gd name="connsiteX3" fmla="*/ 1527789 w 8586507"/>
              <a:gd name="connsiteY3" fmla="*/ 469754 h 1582165"/>
              <a:gd name="connsiteX4" fmla="*/ 2386454 w 8586507"/>
              <a:gd name="connsiteY4" fmla="*/ 592259 h 1582165"/>
              <a:gd name="connsiteX5" fmla="*/ 2714704 w 8586507"/>
              <a:gd name="connsiteY5" fmla="*/ 1151767 h 1582165"/>
              <a:gd name="connsiteX6" fmla="*/ 3273433 w 8586507"/>
              <a:gd name="connsiteY6" fmla="*/ 1384697 h 1582165"/>
              <a:gd name="connsiteX7" fmla="*/ 3725333 w 8586507"/>
              <a:gd name="connsiteY7" fmla="*/ 1425647 h 1582165"/>
              <a:gd name="connsiteX8" fmla="*/ 3913025 w 8586507"/>
              <a:gd name="connsiteY8" fmla="*/ 1426602 h 1582165"/>
              <a:gd name="connsiteX9" fmla="*/ 4103767 w 8586507"/>
              <a:gd name="connsiteY9" fmla="*/ 1342255 h 1582165"/>
              <a:gd name="connsiteX10" fmla="*/ 4549769 w 8586507"/>
              <a:gd name="connsiteY10" fmla="*/ 1094222 h 1582165"/>
              <a:gd name="connsiteX11" fmla="*/ 5270169 w 8586507"/>
              <a:gd name="connsiteY11" fmla="*/ 986052 h 1582165"/>
              <a:gd name="connsiteX12" fmla="*/ 5694773 w 8586507"/>
              <a:gd name="connsiteY12" fmla="*/ 429500 h 1582165"/>
              <a:gd name="connsiteX13" fmla="*/ 6516978 w 8586507"/>
              <a:gd name="connsiteY13" fmla="*/ 604420 h 1582165"/>
              <a:gd name="connsiteX14" fmla="*/ 7076673 w 8586507"/>
              <a:gd name="connsiteY14" fmla="*/ 1342509 h 1582165"/>
              <a:gd name="connsiteX15" fmla="*/ 7676764 w 8586507"/>
              <a:gd name="connsiteY15" fmla="*/ 1443363 h 1582165"/>
              <a:gd name="connsiteX16" fmla="*/ 8212747 w 8586507"/>
              <a:gd name="connsiteY16" fmla="*/ 1582165 h 1582165"/>
              <a:gd name="connsiteX17" fmla="*/ 8371389 w 8586507"/>
              <a:gd name="connsiteY17" fmla="*/ 981722 h 1582165"/>
              <a:gd name="connsiteX18" fmla="*/ 8586507 w 8586507"/>
              <a:gd name="connsiteY18" fmla="*/ 1051634 h 1582165"/>
              <a:gd name="connsiteX0" fmla="*/ 0 w 8586507"/>
              <a:gd name="connsiteY0" fmla="*/ 607 h 1626441"/>
              <a:gd name="connsiteX1" fmla="*/ 791821 w 8586507"/>
              <a:gd name="connsiteY1" fmla="*/ 608 h 1626441"/>
              <a:gd name="connsiteX2" fmla="*/ 1293613 w 8586507"/>
              <a:gd name="connsiteY2" fmla="*/ 67196 h 1626441"/>
              <a:gd name="connsiteX3" fmla="*/ 1527789 w 8586507"/>
              <a:gd name="connsiteY3" fmla="*/ 469754 h 1626441"/>
              <a:gd name="connsiteX4" fmla="*/ 2386454 w 8586507"/>
              <a:gd name="connsiteY4" fmla="*/ 592259 h 1626441"/>
              <a:gd name="connsiteX5" fmla="*/ 2714704 w 8586507"/>
              <a:gd name="connsiteY5" fmla="*/ 1151767 h 1626441"/>
              <a:gd name="connsiteX6" fmla="*/ 3273433 w 8586507"/>
              <a:gd name="connsiteY6" fmla="*/ 1384697 h 1626441"/>
              <a:gd name="connsiteX7" fmla="*/ 3725333 w 8586507"/>
              <a:gd name="connsiteY7" fmla="*/ 1425647 h 1626441"/>
              <a:gd name="connsiteX8" fmla="*/ 3913025 w 8586507"/>
              <a:gd name="connsiteY8" fmla="*/ 1426602 h 1626441"/>
              <a:gd name="connsiteX9" fmla="*/ 4103767 w 8586507"/>
              <a:gd name="connsiteY9" fmla="*/ 1342255 h 1626441"/>
              <a:gd name="connsiteX10" fmla="*/ 4549769 w 8586507"/>
              <a:gd name="connsiteY10" fmla="*/ 1094222 h 1626441"/>
              <a:gd name="connsiteX11" fmla="*/ 5270169 w 8586507"/>
              <a:gd name="connsiteY11" fmla="*/ 986052 h 1626441"/>
              <a:gd name="connsiteX12" fmla="*/ 5694773 w 8586507"/>
              <a:gd name="connsiteY12" fmla="*/ 429500 h 1626441"/>
              <a:gd name="connsiteX13" fmla="*/ 6516978 w 8586507"/>
              <a:gd name="connsiteY13" fmla="*/ 604420 h 1626441"/>
              <a:gd name="connsiteX14" fmla="*/ 7076673 w 8586507"/>
              <a:gd name="connsiteY14" fmla="*/ 1342509 h 1626441"/>
              <a:gd name="connsiteX15" fmla="*/ 7676764 w 8586507"/>
              <a:gd name="connsiteY15" fmla="*/ 1443363 h 1626441"/>
              <a:gd name="connsiteX16" fmla="*/ 8212747 w 8586507"/>
              <a:gd name="connsiteY16" fmla="*/ 1582165 h 1626441"/>
              <a:gd name="connsiteX17" fmla="*/ 8533339 w 8586507"/>
              <a:gd name="connsiteY17" fmla="*/ 1626402 h 1626441"/>
              <a:gd name="connsiteX18" fmla="*/ 8586507 w 8586507"/>
              <a:gd name="connsiteY18" fmla="*/ 1051634 h 1626441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16978 w 8710351"/>
              <a:gd name="connsiteY13" fmla="*/ 604420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257184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14704 w 8568413"/>
              <a:gd name="connsiteY5" fmla="*/ 115176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68413" h="1630078">
                <a:moveTo>
                  <a:pt x="0" y="607"/>
                </a:moveTo>
                <a:lnTo>
                  <a:pt x="791821" y="608"/>
                </a:lnTo>
                <a:cubicBezTo>
                  <a:pt x="921918" y="608"/>
                  <a:pt x="1170952" y="-10995"/>
                  <a:pt x="1293613" y="67196"/>
                </a:cubicBezTo>
                <a:cubicBezTo>
                  <a:pt x="1416274" y="145387"/>
                  <a:pt x="1366290" y="391724"/>
                  <a:pt x="1527789" y="469754"/>
                </a:cubicBezTo>
                <a:cubicBezTo>
                  <a:pt x="1689289" y="547784"/>
                  <a:pt x="2064791" y="421706"/>
                  <a:pt x="2262610" y="535375"/>
                </a:cubicBezTo>
                <a:cubicBezTo>
                  <a:pt x="2460429" y="649044"/>
                  <a:pt x="2546234" y="1010213"/>
                  <a:pt x="2714704" y="1151767"/>
                </a:cubicBezTo>
                <a:cubicBezTo>
                  <a:pt x="2883174" y="1293321"/>
                  <a:pt x="3116109" y="1392774"/>
                  <a:pt x="3273433" y="1384697"/>
                </a:cubicBezTo>
                <a:lnTo>
                  <a:pt x="3725333" y="1425647"/>
                </a:lnTo>
                <a:cubicBezTo>
                  <a:pt x="3816210" y="1419721"/>
                  <a:pt x="3849953" y="1440501"/>
                  <a:pt x="3913025" y="1426602"/>
                </a:cubicBezTo>
                <a:cubicBezTo>
                  <a:pt x="3976097" y="1412703"/>
                  <a:pt x="3997643" y="1397652"/>
                  <a:pt x="4103767" y="1342255"/>
                </a:cubicBezTo>
                <a:cubicBezTo>
                  <a:pt x="4209891" y="1286858"/>
                  <a:pt x="4355369" y="1153589"/>
                  <a:pt x="4549769" y="1094222"/>
                </a:cubicBezTo>
                <a:cubicBezTo>
                  <a:pt x="4744169" y="1034855"/>
                  <a:pt x="5072984" y="1155303"/>
                  <a:pt x="5270169" y="986052"/>
                </a:cubicBezTo>
                <a:cubicBezTo>
                  <a:pt x="5467354" y="816801"/>
                  <a:pt x="5526665" y="208687"/>
                  <a:pt x="5732879" y="78718"/>
                </a:cubicBezTo>
                <a:cubicBezTo>
                  <a:pt x="5939093" y="-51251"/>
                  <a:pt x="6283486" y="9824"/>
                  <a:pt x="6507452" y="206235"/>
                </a:cubicBezTo>
                <a:cubicBezTo>
                  <a:pt x="6731418" y="402646"/>
                  <a:pt x="6881788" y="1050996"/>
                  <a:pt x="7076673" y="1257184"/>
                </a:cubicBezTo>
                <a:cubicBezTo>
                  <a:pt x="7271558" y="1463372"/>
                  <a:pt x="7487418" y="1389200"/>
                  <a:pt x="7676764" y="1443363"/>
                </a:cubicBezTo>
                <a:cubicBezTo>
                  <a:pt x="7866110" y="1497526"/>
                  <a:pt x="8146389" y="1493509"/>
                  <a:pt x="8212747" y="1582165"/>
                </a:cubicBezTo>
                <a:cubicBezTo>
                  <a:pt x="8178731" y="1526545"/>
                  <a:pt x="8431120" y="1620826"/>
                  <a:pt x="8533339" y="1626402"/>
                </a:cubicBezTo>
                <a:cubicBezTo>
                  <a:pt x="8635558" y="1631978"/>
                  <a:pt x="8472120" y="1629396"/>
                  <a:pt x="8567454" y="1629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6838" y="3262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345" name="Straight Connector 57344"/>
          <p:cNvCxnSpPr>
            <a:endCxn id="110" idx="3"/>
          </p:cNvCxnSpPr>
          <p:nvPr/>
        </p:nvCxnSpPr>
        <p:spPr>
          <a:xfrm flipV="1">
            <a:off x="300038" y="2927350"/>
            <a:ext cx="1746250" cy="1588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49213" y="3430588"/>
            <a:ext cx="1714501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No1= BM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The temporary benchmark </a:t>
            </a: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and height of collimation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13013" y="5051425"/>
            <a:ext cx="39639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BM: Benchmark = 100,000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52413" y="627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130425" y="5167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130425" y="5473700"/>
            <a:ext cx="300038" cy="363538"/>
            <a:chOff x="1558131" y="2851152"/>
            <a:chExt cx="622300" cy="1057275"/>
          </a:xfrm>
        </p:grpSpPr>
        <p:sp>
          <p:nvSpPr>
            <p:cNvPr id="68" name="Rectangle 67"/>
            <p:cNvSpPr/>
            <p:nvPr/>
          </p:nvSpPr>
          <p:spPr bwMode="auto">
            <a:xfrm>
              <a:off x="1666787" y="2851152"/>
              <a:ext cx="381940" cy="152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0" name="Straight Connector 69"/>
            <p:cNvCxnSpPr>
              <a:stCxn id="68" idx="2"/>
            </p:cNvCxnSpPr>
            <p:nvPr/>
          </p:nvCxnSpPr>
          <p:spPr bwMode="auto">
            <a:xfrm>
              <a:off x="1857757" y="3003512"/>
              <a:ext cx="322674" cy="90491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8" idx="2"/>
            </p:cNvCxnSpPr>
            <p:nvPr/>
          </p:nvCxnSpPr>
          <p:spPr bwMode="auto">
            <a:xfrm flipH="1">
              <a:off x="1558131" y="3003512"/>
              <a:ext cx="299626" cy="87259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1608138" y="2479675"/>
            <a:ext cx="73183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>
                <a:solidFill>
                  <a:schemeClr val="tx2"/>
                </a:solidFill>
                <a:latin typeface="+mn-lt"/>
                <a:cs typeface="Arial" charset="0"/>
              </a:rPr>
              <a:t>HoC</a:t>
            </a:r>
            <a:endParaRPr lang="en-US" sz="16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cxnSp>
        <p:nvCxnSpPr>
          <p:cNvPr id="99" name="Straight Arrow Connector 98"/>
          <p:cNvCxnSpPr>
            <a:endCxn id="28" idx="0"/>
          </p:cNvCxnSpPr>
          <p:nvPr/>
        </p:nvCxnSpPr>
        <p:spPr>
          <a:xfrm>
            <a:off x="255588" y="2927350"/>
            <a:ext cx="0" cy="33496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52438" y="2957513"/>
            <a:ext cx="5588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=X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grpSp>
        <p:nvGrpSpPr>
          <p:cNvPr id="6" name="Group 108"/>
          <p:cNvGrpSpPr/>
          <p:nvPr/>
        </p:nvGrpSpPr>
        <p:grpSpPr>
          <a:xfrm>
            <a:off x="1558131" y="2851152"/>
            <a:ext cx="622300" cy="1057275"/>
            <a:chOff x="1558131" y="2851152"/>
            <a:chExt cx="622300" cy="1057275"/>
          </a:xfrm>
          <a:solidFill>
            <a:schemeClr val="tx1"/>
          </a:solidFill>
        </p:grpSpPr>
        <p:sp>
          <p:nvSpPr>
            <p:cNvPr id="110" name="Rectangle 109"/>
            <p:cNvSpPr/>
            <p:nvPr/>
          </p:nvSpPr>
          <p:spPr bwMode="auto">
            <a:xfrm>
              <a:off x="1666081" y="2851152"/>
              <a:ext cx="3810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1" name="Straight Connector 110"/>
            <p:cNvCxnSpPr>
              <a:stCxn id="110" idx="2"/>
            </p:cNvCxnSpPr>
            <p:nvPr/>
          </p:nvCxnSpPr>
          <p:spPr bwMode="auto">
            <a:xfrm>
              <a:off x="1856581" y="3003552"/>
              <a:ext cx="323850" cy="904875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10" idx="2"/>
            </p:cNvCxnSpPr>
            <p:nvPr/>
          </p:nvCxnSpPr>
          <p:spPr bwMode="auto">
            <a:xfrm flipH="1">
              <a:off x="1558131" y="3003552"/>
              <a:ext cx="298450" cy="874712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541588" y="5483225"/>
            <a:ext cx="39639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>
                <a:solidFill>
                  <a:schemeClr val="tx2"/>
                </a:solidFill>
                <a:latin typeface="+mn-lt"/>
                <a:cs typeface="Arial" charset="0"/>
              </a:rPr>
              <a:t>HoC</a:t>
            </a: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:   Height of Collimation = OBM + X</a:t>
            </a:r>
          </a:p>
        </p:txBody>
      </p:sp>
      <p:sp>
        <p:nvSpPr>
          <p:cNvPr id="38" name="Rounded Rectangular Callout 37"/>
          <p:cNvSpPr/>
          <p:nvPr/>
        </p:nvSpPr>
        <p:spPr>
          <a:xfrm>
            <a:off x="658813" y="1571625"/>
            <a:ext cx="1808162" cy="744538"/>
          </a:xfrm>
          <a:prstGeom prst="wedgeRoundRectCallout">
            <a:avLst>
              <a:gd name="adj1" fmla="val -68439"/>
              <a:gd name="adj2" fmla="val 172425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“Place the rod on top of the BM”</a:t>
            </a:r>
          </a:p>
        </p:txBody>
      </p:sp>
      <p:pic>
        <p:nvPicPr>
          <p:cNvPr id="33794" name="Picture 2" descr="F:\GIZ\01_GIZ-WSRP\02_Component WASREB_WSPs\03_ITA\09_Meetings_Congresses\140826_NRW_Workshop\03_Presentation\Pictures\Icons\checklist-icon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3035300"/>
            <a:ext cx="98425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ounded Rectangular Callout 28"/>
          <p:cNvSpPr/>
          <p:nvPr/>
        </p:nvSpPr>
        <p:spPr>
          <a:xfrm>
            <a:off x="5362575" y="1600200"/>
            <a:ext cx="2333625" cy="992188"/>
          </a:xfrm>
          <a:prstGeom prst="wedgeRoundRectCallout">
            <a:avLst>
              <a:gd name="adj1" fmla="val -98465"/>
              <a:gd name="adj2" fmla="val 154476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</a:rPr>
              <a:t>The booking of the levels is done at the same time the reading is taken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7" grpId="0"/>
      <p:bldP spid="63" grpId="0" animBg="1"/>
      <p:bldP spid="96" grpId="0"/>
      <p:bldP spid="96" grpId="1"/>
      <p:bldP spid="105" grpId="0"/>
      <p:bldP spid="105" grpId="1"/>
      <p:bldP spid="35" grpId="0"/>
      <p:bldP spid="35" grpId="1"/>
      <p:bldP spid="38" grpId="0" animBg="1"/>
      <p:bldP spid="38" grpId="1" animBg="1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3546E5-DA00-4789-A3C2-09CD3E24E54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163" y="3406775"/>
            <a:ext cx="8569325" cy="1636713"/>
          </a:xfrm>
          <a:custGeom>
            <a:avLst/>
            <a:gdLst>
              <a:gd name="connsiteX0" fmla="*/ 0 w 8095785"/>
              <a:gd name="connsiteY0" fmla="*/ 110489 h 2189806"/>
              <a:gd name="connsiteX1" fmla="*/ 189571 w 8095785"/>
              <a:gd name="connsiteY1" fmla="*/ 110489 h 2189806"/>
              <a:gd name="connsiteX2" fmla="*/ 780585 w 8095785"/>
              <a:gd name="connsiteY2" fmla="*/ 110489 h 2189806"/>
              <a:gd name="connsiteX3" fmla="*/ 1014761 w 8095785"/>
              <a:gd name="connsiteY3" fmla="*/ 746108 h 2189806"/>
              <a:gd name="connsiteX4" fmla="*/ 1728439 w 8095785"/>
              <a:gd name="connsiteY4" fmla="*/ 835318 h 2189806"/>
              <a:gd name="connsiteX5" fmla="*/ 2152185 w 8095785"/>
              <a:gd name="connsiteY5" fmla="*/ 1905835 h 2189806"/>
              <a:gd name="connsiteX6" fmla="*/ 2665141 w 8095785"/>
              <a:gd name="connsiteY6" fmla="*/ 1727415 h 2189806"/>
              <a:gd name="connsiteX7" fmla="*/ 3256156 w 8095785"/>
              <a:gd name="connsiteY7" fmla="*/ 2184615 h 2189806"/>
              <a:gd name="connsiteX8" fmla="*/ 4036741 w 8095785"/>
              <a:gd name="connsiteY8" fmla="*/ 1370576 h 2189806"/>
              <a:gd name="connsiteX9" fmla="*/ 4861932 w 8095785"/>
              <a:gd name="connsiteY9" fmla="*/ 1281367 h 2189806"/>
              <a:gd name="connsiteX10" fmla="*/ 5787483 w 8095785"/>
              <a:gd name="connsiteY10" fmla="*/ 199698 h 2189806"/>
              <a:gd name="connsiteX11" fmla="*/ 6333892 w 8095785"/>
              <a:gd name="connsiteY11" fmla="*/ 77035 h 2189806"/>
              <a:gd name="connsiteX12" fmla="*/ 6623824 w 8095785"/>
              <a:gd name="connsiteY12" fmla="*/ 1058342 h 2189806"/>
              <a:gd name="connsiteX13" fmla="*/ 7125629 w 8095785"/>
              <a:gd name="connsiteY13" fmla="*/ 1214459 h 2189806"/>
              <a:gd name="connsiteX14" fmla="*/ 7482468 w 8095785"/>
              <a:gd name="connsiteY14" fmla="*/ 1716264 h 2189806"/>
              <a:gd name="connsiteX15" fmla="*/ 8095785 w 8095785"/>
              <a:gd name="connsiteY15" fmla="*/ 1749718 h 2189806"/>
              <a:gd name="connsiteX0" fmla="*/ 0 w 8095785"/>
              <a:gd name="connsiteY0" fmla="*/ 110489 h 2189190"/>
              <a:gd name="connsiteX1" fmla="*/ 189571 w 8095785"/>
              <a:gd name="connsiteY1" fmla="*/ 110489 h 2189190"/>
              <a:gd name="connsiteX2" fmla="*/ 780585 w 8095785"/>
              <a:gd name="connsiteY2" fmla="*/ 110489 h 2189190"/>
              <a:gd name="connsiteX3" fmla="*/ 1014761 w 8095785"/>
              <a:gd name="connsiteY3" fmla="*/ 746108 h 2189190"/>
              <a:gd name="connsiteX4" fmla="*/ 1728439 w 8095785"/>
              <a:gd name="connsiteY4" fmla="*/ 835318 h 2189190"/>
              <a:gd name="connsiteX5" fmla="*/ 2152185 w 8095785"/>
              <a:gd name="connsiteY5" fmla="*/ 1905835 h 2189190"/>
              <a:gd name="connsiteX6" fmla="*/ 2665141 w 8095785"/>
              <a:gd name="connsiteY6" fmla="*/ 1727415 h 2189190"/>
              <a:gd name="connsiteX7" fmla="*/ 3174199 w 8095785"/>
              <a:gd name="connsiteY7" fmla="*/ 1702001 h 2189190"/>
              <a:gd name="connsiteX8" fmla="*/ 3256156 w 8095785"/>
              <a:gd name="connsiteY8" fmla="*/ 2184615 h 2189190"/>
              <a:gd name="connsiteX9" fmla="*/ 4036741 w 8095785"/>
              <a:gd name="connsiteY9" fmla="*/ 1370576 h 2189190"/>
              <a:gd name="connsiteX10" fmla="*/ 4861932 w 8095785"/>
              <a:gd name="connsiteY10" fmla="*/ 1281367 h 2189190"/>
              <a:gd name="connsiteX11" fmla="*/ 5787483 w 8095785"/>
              <a:gd name="connsiteY11" fmla="*/ 199698 h 2189190"/>
              <a:gd name="connsiteX12" fmla="*/ 6333892 w 8095785"/>
              <a:gd name="connsiteY12" fmla="*/ 77035 h 2189190"/>
              <a:gd name="connsiteX13" fmla="*/ 6623824 w 8095785"/>
              <a:gd name="connsiteY13" fmla="*/ 1058342 h 2189190"/>
              <a:gd name="connsiteX14" fmla="*/ 7125629 w 8095785"/>
              <a:gd name="connsiteY14" fmla="*/ 1214459 h 2189190"/>
              <a:gd name="connsiteX15" fmla="*/ 7482468 w 8095785"/>
              <a:gd name="connsiteY15" fmla="*/ 1716264 h 2189190"/>
              <a:gd name="connsiteX16" fmla="*/ 8095785 w 8095785"/>
              <a:gd name="connsiteY16" fmla="*/ 1749718 h 2189190"/>
              <a:gd name="connsiteX0" fmla="*/ 0 w 8095785"/>
              <a:gd name="connsiteY0" fmla="*/ 110489 h 1947634"/>
              <a:gd name="connsiteX1" fmla="*/ 189571 w 8095785"/>
              <a:gd name="connsiteY1" fmla="*/ 110489 h 1947634"/>
              <a:gd name="connsiteX2" fmla="*/ 780585 w 8095785"/>
              <a:gd name="connsiteY2" fmla="*/ 110489 h 1947634"/>
              <a:gd name="connsiteX3" fmla="*/ 1014761 w 8095785"/>
              <a:gd name="connsiteY3" fmla="*/ 746108 h 1947634"/>
              <a:gd name="connsiteX4" fmla="*/ 1728439 w 8095785"/>
              <a:gd name="connsiteY4" fmla="*/ 835318 h 1947634"/>
              <a:gd name="connsiteX5" fmla="*/ 2152185 w 8095785"/>
              <a:gd name="connsiteY5" fmla="*/ 1905835 h 1947634"/>
              <a:gd name="connsiteX6" fmla="*/ 2665141 w 8095785"/>
              <a:gd name="connsiteY6" fmla="*/ 1727415 h 1947634"/>
              <a:gd name="connsiteX7" fmla="*/ 3174199 w 8095785"/>
              <a:gd name="connsiteY7" fmla="*/ 1702001 h 1947634"/>
              <a:gd name="connsiteX8" fmla="*/ 3624197 w 8095785"/>
              <a:gd name="connsiteY8" fmla="*/ 1807278 h 1947634"/>
              <a:gd name="connsiteX9" fmla="*/ 4036741 w 8095785"/>
              <a:gd name="connsiteY9" fmla="*/ 1370576 h 1947634"/>
              <a:gd name="connsiteX10" fmla="*/ 4861932 w 8095785"/>
              <a:gd name="connsiteY10" fmla="*/ 1281367 h 1947634"/>
              <a:gd name="connsiteX11" fmla="*/ 5787483 w 8095785"/>
              <a:gd name="connsiteY11" fmla="*/ 199698 h 1947634"/>
              <a:gd name="connsiteX12" fmla="*/ 6333892 w 8095785"/>
              <a:gd name="connsiteY12" fmla="*/ 77035 h 1947634"/>
              <a:gd name="connsiteX13" fmla="*/ 6623824 w 8095785"/>
              <a:gd name="connsiteY13" fmla="*/ 1058342 h 1947634"/>
              <a:gd name="connsiteX14" fmla="*/ 7125629 w 8095785"/>
              <a:gd name="connsiteY14" fmla="*/ 1214459 h 1947634"/>
              <a:gd name="connsiteX15" fmla="*/ 7482468 w 8095785"/>
              <a:gd name="connsiteY15" fmla="*/ 1716264 h 1947634"/>
              <a:gd name="connsiteX16" fmla="*/ 8095785 w 8095785"/>
              <a:gd name="connsiteY16" fmla="*/ 1749718 h 1947634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33892 w 8095785"/>
              <a:gd name="connsiteY12" fmla="*/ 13630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37540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546083 w 8062326"/>
              <a:gd name="connsiteY16" fmla="*/ 1427732 h 1884229"/>
              <a:gd name="connsiteX17" fmla="*/ 8062326 w 8062326"/>
              <a:gd name="connsiteY17" fmla="*/ 1353369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668764 w 8062326"/>
              <a:gd name="connsiteY16" fmla="*/ 1361143 h 1884229"/>
              <a:gd name="connsiteX17" fmla="*/ 8062326 w 8062326"/>
              <a:gd name="connsiteY17" fmla="*/ 1353369 h 1884229"/>
              <a:gd name="connsiteX0" fmla="*/ 0 w 8553048"/>
              <a:gd name="connsiteY0" fmla="*/ 313440 h 1884229"/>
              <a:gd name="connsiteX1" fmla="*/ 680293 w 8553048"/>
              <a:gd name="connsiteY1" fmla="*/ 47084 h 1884229"/>
              <a:gd name="connsiteX2" fmla="*/ 1271307 w 8553048"/>
              <a:gd name="connsiteY2" fmla="*/ 47084 h 1884229"/>
              <a:gd name="connsiteX3" fmla="*/ 1505483 w 8553048"/>
              <a:gd name="connsiteY3" fmla="*/ 682703 h 1884229"/>
              <a:gd name="connsiteX4" fmla="*/ 2219161 w 8553048"/>
              <a:gd name="connsiteY4" fmla="*/ 771913 h 1884229"/>
              <a:gd name="connsiteX5" fmla="*/ 2642907 w 8553048"/>
              <a:gd name="connsiteY5" fmla="*/ 1842430 h 1884229"/>
              <a:gd name="connsiteX6" fmla="*/ 3155863 w 8553048"/>
              <a:gd name="connsiteY6" fmla="*/ 1664010 h 1884229"/>
              <a:gd name="connsiteX7" fmla="*/ 3664921 w 8553048"/>
              <a:gd name="connsiteY7" fmla="*/ 1638596 h 1884229"/>
              <a:gd name="connsiteX8" fmla="*/ 4114919 w 8553048"/>
              <a:gd name="connsiteY8" fmla="*/ 1743873 h 1884229"/>
              <a:gd name="connsiteX9" fmla="*/ 4527463 w 8553048"/>
              <a:gd name="connsiteY9" fmla="*/ 1307171 h 1884229"/>
              <a:gd name="connsiteX10" fmla="*/ 5352654 w 8553048"/>
              <a:gd name="connsiteY10" fmla="*/ 1217962 h 1884229"/>
              <a:gd name="connsiteX11" fmla="*/ 6043998 w 8553048"/>
              <a:gd name="connsiteY11" fmla="*/ 291668 h 1884229"/>
              <a:gd name="connsiteX12" fmla="*/ 6913836 w 8553048"/>
              <a:gd name="connsiteY12" fmla="*/ 324378 h 1884229"/>
              <a:gd name="connsiteX13" fmla="*/ 7114546 w 8553048"/>
              <a:gd name="connsiteY13" fmla="*/ 994937 h 1884229"/>
              <a:gd name="connsiteX14" fmla="*/ 7616351 w 8553048"/>
              <a:gd name="connsiteY14" fmla="*/ 1151054 h 1884229"/>
              <a:gd name="connsiteX15" fmla="*/ 7917426 w 8553048"/>
              <a:gd name="connsiteY15" fmla="*/ 1375406 h 1884229"/>
              <a:gd name="connsiteX16" fmla="*/ 8159486 w 8553048"/>
              <a:gd name="connsiteY16" fmla="*/ 1361143 h 1884229"/>
              <a:gd name="connsiteX17" fmla="*/ 8553048 w 8553048"/>
              <a:gd name="connsiteY17" fmla="*/ 1353369 h 1884229"/>
              <a:gd name="connsiteX0" fmla="*/ 0 w 8553048"/>
              <a:gd name="connsiteY0" fmla="*/ 279638 h 1850427"/>
              <a:gd name="connsiteX1" fmla="*/ 769515 w 8553048"/>
              <a:gd name="connsiteY1" fmla="*/ 201951 h 1850427"/>
              <a:gd name="connsiteX2" fmla="*/ 1271307 w 8553048"/>
              <a:gd name="connsiteY2" fmla="*/ 13282 h 1850427"/>
              <a:gd name="connsiteX3" fmla="*/ 1505483 w 8553048"/>
              <a:gd name="connsiteY3" fmla="*/ 648901 h 1850427"/>
              <a:gd name="connsiteX4" fmla="*/ 2219161 w 8553048"/>
              <a:gd name="connsiteY4" fmla="*/ 738111 h 1850427"/>
              <a:gd name="connsiteX5" fmla="*/ 2642907 w 8553048"/>
              <a:gd name="connsiteY5" fmla="*/ 1808628 h 1850427"/>
              <a:gd name="connsiteX6" fmla="*/ 3155863 w 8553048"/>
              <a:gd name="connsiteY6" fmla="*/ 1630208 h 1850427"/>
              <a:gd name="connsiteX7" fmla="*/ 3664921 w 8553048"/>
              <a:gd name="connsiteY7" fmla="*/ 1604794 h 1850427"/>
              <a:gd name="connsiteX8" fmla="*/ 4114919 w 8553048"/>
              <a:gd name="connsiteY8" fmla="*/ 1710071 h 1850427"/>
              <a:gd name="connsiteX9" fmla="*/ 4527463 w 8553048"/>
              <a:gd name="connsiteY9" fmla="*/ 1273369 h 1850427"/>
              <a:gd name="connsiteX10" fmla="*/ 5352654 w 8553048"/>
              <a:gd name="connsiteY10" fmla="*/ 1184160 h 1850427"/>
              <a:gd name="connsiteX11" fmla="*/ 6043998 w 8553048"/>
              <a:gd name="connsiteY11" fmla="*/ 257866 h 1850427"/>
              <a:gd name="connsiteX12" fmla="*/ 6913836 w 8553048"/>
              <a:gd name="connsiteY12" fmla="*/ 290576 h 1850427"/>
              <a:gd name="connsiteX13" fmla="*/ 7114546 w 8553048"/>
              <a:gd name="connsiteY13" fmla="*/ 961135 h 1850427"/>
              <a:gd name="connsiteX14" fmla="*/ 7616351 w 8553048"/>
              <a:gd name="connsiteY14" fmla="*/ 1117252 h 1850427"/>
              <a:gd name="connsiteX15" fmla="*/ 7917426 w 8553048"/>
              <a:gd name="connsiteY15" fmla="*/ 1341604 h 1850427"/>
              <a:gd name="connsiteX16" fmla="*/ 8159486 w 8553048"/>
              <a:gd name="connsiteY16" fmla="*/ 1327341 h 1850427"/>
              <a:gd name="connsiteX17" fmla="*/ 8553048 w 8553048"/>
              <a:gd name="connsiteY17" fmla="*/ 1319567 h 1850427"/>
              <a:gd name="connsiteX0" fmla="*/ 0 w 8553048"/>
              <a:gd name="connsiteY0" fmla="*/ 108432 h 1679221"/>
              <a:gd name="connsiteX1" fmla="*/ 769515 w 8553048"/>
              <a:gd name="connsiteY1" fmla="*/ 30745 h 1679221"/>
              <a:gd name="connsiteX2" fmla="*/ 1271307 w 8553048"/>
              <a:gd name="connsiteY2" fmla="*/ 75137 h 1679221"/>
              <a:gd name="connsiteX3" fmla="*/ 1505483 w 8553048"/>
              <a:gd name="connsiteY3" fmla="*/ 477695 h 1679221"/>
              <a:gd name="connsiteX4" fmla="*/ 2219161 w 8553048"/>
              <a:gd name="connsiteY4" fmla="*/ 566905 h 1679221"/>
              <a:gd name="connsiteX5" fmla="*/ 2642907 w 8553048"/>
              <a:gd name="connsiteY5" fmla="*/ 1637422 h 1679221"/>
              <a:gd name="connsiteX6" fmla="*/ 3155863 w 8553048"/>
              <a:gd name="connsiteY6" fmla="*/ 1459002 h 1679221"/>
              <a:gd name="connsiteX7" fmla="*/ 3664921 w 8553048"/>
              <a:gd name="connsiteY7" fmla="*/ 1433588 h 1679221"/>
              <a:gd name="connsiteX8" fmla="*/ 4114919 w 8553048"/>
              <a:gd name="connsiteY8" fmla="*/ 1538865 h 1679221"/>
              <a:gd name="connsiteX9" fmla="*/ 4527463 w 8553048"/>
              <a:gd name="connsiteY9" fmla="*/ 1102163 h 1679221"/>
              <a:gd name="connsiteX10" fmla="*/ 5352654 w 8553048"/>
              <a:gd name="connsiteY10" fmla="*/ 1012954 h 1679221"/>
              <a:gd name="connsiteX11" fmla="*/ 6043998 w 8553048"/>
              <a:gd name="connsiteY11" fmla="*/ 86660 h 1679221"/>
              <a:gd name="connsiteX12" fmla="*/ 6913836 w 8553048"/>
              <a:gd name="connsiteY12" fmla="*/ 119370 h 1679221"/>
              <a:gd name="connsiteX13" fmla="*/ 7114546 w 8553048"/>
              <a:gd name="connsiteY13" fmla="*/ 789929 h 1679221"/>
              <a:gd name="connsiteX14" fmla="*/ 7616351 w 8553048"/>
              <a:gd name="connsiteY14" fmla="*/ 946046 h 1679221"/>
              <a:gd name="connsiteX15" fmla="*/ 7917426 w 8553048"/>
              <a:gd name="connsiteY15" fmla="*/ 1170398 h 1679221"/>
              <a:gd name="connsiteX16" fmla="*/ 8159486 w 8553048"/>
              <a:gd name="connsiteY16" fmla="*/ 1156135 h 1679221"/>
              <a:gd name="connsiteX17" fmla="*/ 8553048 w 8553048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30745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03767 w 8575354"/>
              <a:gd name="connsiteY8" fmla="*/ 1350196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3913025 w 8575354"/>
              <a:gd name="connsiteY8" fmla="*/ 1434543 h 1679221"/>
              <a:gd name="connsiteX9" fmla="*/ 4103767 w 8575354"/>
              <a:gd name="connsiteY9" fmla="*/ 1350196 h 1679221"/>
              <a:gd name="connsiteX10" fmla="*/ 4549769 w 8575354"/>
              <a:gd name="connsiteY10" fmla="*/ 1102163 h 1679221"/>
              <a:gd name="connsiteX11" fmla="*/ 5374960 w 8575354"/>
              <a:gd name="connsiteY11" fmla="*/ 1012954 h 1679221"/>
              <a:gd name="connsiteX12" fmla="*/ 6066304 w 8575354"/>
              <a:gd name="connsiteY12" fmla="*/ 86660 h 1679221"/>
              <a:gd name="connsiteX13" fmla="*/ 6936142 w 8575354"/>
              <a:gd name="connsiteY13" fmla="*/ 119370 h 1679221"/>
              <a:gd name="connsiteX14" fmla="*/ 7136852 w 8575354"/>
              <a:gd name="connsiteY14" fmla="*/ 789929 h 1679221"/>
              <a:gd name="connsiteX15" fmla="*/ 7638657 w 8575354"/>
              <a:gd name="connsiteY15" fmla="*/ 946046 h 1679221"/>
              <a:gd name="connsiteX16" fmla="*/ 7939732 w 8575354"/>
              <a:gd name="connsiteY16" fmla="*/ 1170398 h 1679221"/>
              <a:gd name="connsiteX17" fmla="*/ 8181792 w 8575354"/>
              <a:gd name="connsiteY17" fmla="*/ 1156135 h 1679221"/>
              <a:gd name="connsiteX18" fmla="*/ 8575354 w 8575354"/>
              <a:gd name="connsiteY18" fmla="*/ 1148361 h 1679221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940142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371389 w 8575354"/>
              <a:gd name="connsiteY17" fmla="*/ 1028151 h 1673317"/>
              <a:gd name="connsiteX18" fmla="*/ 8575354 w 8575354"/>
              <a:gd name="connsiteY18" fmla="*/ 1142457 h 1673317"/>
              <a:gd name="connsiteX0" fmla="*/ 0 w 8463827"/>
              <a:gd name="connsiteY0" fmla="*/ 2644 h 1673317"/>
              <a:gd name="connsiteX1" fmla="*/ 791821 w 8463827"/>
              <a:gd name="connsiteY1" fmla="*/ 2645 h 1673317"/>
              <a:gd name="connsiteX2" fmla="*/ 1293613 w 8463827"/>
              <a:gd name="connsiteY2" fmla="*/ 69233 h 1673317"/>
              <a:gd name="connsiteX3" fmla="*/ 1527789 w 8463827"/>
              <a:gd name="connsiteY3" fmla="*/ 471791 h 1673317"/>
              <a:gd name="connsiteX4" fmla="*/ 2241467 w 8463827"/>
              <a:gd name="connsiteY4" fmla="*/ 561001 h 1673317"/>
              <a:gd name="connsiteX5" fmla="*/ 2665213 w 8463827"/>
              <a:gd name="connsiteY5" fmla="*/ 1631518 h 1673317"/>
              <a:gd name="connsiteX6" fmla="*/ 3178169 w 8463827"/>
              <a:gd name="connsiteY6" fmla="*/ 1453098 h 1673317"/>
              <a:gd name="connsiteX7" fmla="*/ 3687227 w 8463827"/>
              <a:gd name="connsiteY7" fmla="*/ 1427684 h 1673317"/>
              <a:gd name="connsiteX8" fmla="*/ 3913025 w 8463827"/>
              <a:gd name="connsiteY8" fmla="*/ 1428639 h 1673317"/>
              <a:gd name="connsiteX9" fmla="*/ 4103767 w 8463827"/>
              <a:gd name="connsiteY9" fmla="*/ 1344292 h 1673317"/>
              <a:gd name="connsiteX10" fmla="*/ 4549769 w 8463827"/>
              <a:gd name="connsiteY10" fmla="*/ 1096259 h 1673317"/>
              <a:gd name="connsiteX11" fmla="*/ 5374960 w 8463827"/>
              <a:gd name="connsiteY11" fmla="*/ 1007050 h 1673317"/>
              <a:gd name="connsiteX12" fmla="*/ 6066304 w 8463827"/>
              <a:gd name="connsiteY12" fmla="*/ 80756 h 1673317"/>
              <a:gd name="connsiteX13" fmla="*/ 6936142 w 8463827"/>
              <a:gd name="connsiteY13" fmla="*/ 113466 h 1673317"/>
              <a:gd name="connsiteX14" fmla="*/ 7181464 w 8463827"/>
              <a:gd name="connsiteY14" fmla="*/ 661944 h 1673317"/>
              <a:gd name="connsiteX15" fmla="*/ 7638657 w 8463827"/>
              <a:gd name="connsiteY15" fmla="*/ 829161 h 1673317"/>
              <a:gd name="connsiteX16" fmla="*/ 8073565 w 8463827"/>
              <a:gd name="connsiteY16" fmla="*/ 1031316 h 1673317"/>
              <a:gd name="connsiteX17" fmla="*/ 8371389 w 8463827"/>
              <a:gd name="connsiteY17" fmla="*/ 1028151 h 1673317"/>
              <a:gd name="connsiteX18" fmla="*/ 8463827 w 8463827"/>
              <a:gd name="connsiteY18" fmla="*/ 987083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8073565 w 8586507"/>
              <a:gd name="connsiteY16" fmla="*/ 1031316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983759 h 1673317"/>
              <a:gd name="connsiteX18" fmla="*/ 8586507 w 8586507"/>
              <a:gd name="connsiteY18" fmla="*/ 1053671 h 1673317"/>
              <a:gd name="connsiteX0" fmla="*/ 0 w 8586507"/>
              <a:gd name="connsiteY0" fmla="*/ 2644 h 1538312"/>
              <a:gd name="connsiteX1" fmla="*/ 791821 w 8586507"/>
              <a:gd name="connsiteY1" fmla="*/ 2645 h 1538312"/>
              <a:gd name="connsiteX2" fmla="*/ 1293613 w 8586507"/>
              <a:gd name="connsiteY2" fmla="*/ 69233 h 1538312"/>
              <a:gd name="connsiteX3" fmla="*/ 1527789 w 8586507"/>
              <a:gd name="connsiteY3" fmla="*/ 471791 h 1538312"/>
              <a:gd name="connsiteX4" fmla="*/ 2241467 w 8586507"/>
              <a:gd name="connsiteY4" fmla="*/ 561001 h 1538312"/>
              <a:gd name="connsiteX5" fmla="*/ 2743283 w 8586507"/>
              <a:gd name="connsiteY5" fmla="*/ 1476144 h 1538312"/>
              <a:gd name="connsiteX6" fmla="*/ 3178169 w 8586507"/>
              <a:gd name="connsiteY6" fmla="*/ 1453098 h 1538312"/>
              <a:gd name="connsiteX7" fmla="*/ 3687227 w 8586507"/>
              <a:gd name="connsiteY7" fmla="*/ 1427684 h 1538312"/>
              <a:gd name="connsiteX8" fmla="*/ 3913025 w 8586507"/>
              <a:gd name="connsiteY8" fmla="*/ 1428639 h 1538312"/>
              <a:gd name="connsiteX9" fmla="*/ 4103767 w 8586507"/>
              <a:gd name="connsiteY9" fmla="*/ 1344292 h 1538312"/>
              <a:gd name="connsiteX10" fmla="*/ 4549769 w 8586507"/>
              <a:gd name="connsiteY10" fmla="*/ 1096259 h 1538312"/>
              <a:gd name="connsiteX11" fmla="*/ 5374960 w 8586507"/>
              <a:gd name="connsiteY11" fmla="*/ 1007050 h 1538312"/>
              <a:gd name="connsiteX12" fmla="*/ 6066304 w 8586507"/>
              <a:gd name="connsiteY12" fmla="*/ 80756 h 1538312"/>
              <a:gd name="connsiteX13" fmla="*/ 6936142 w 8586507"/>
              <a:gd name="connsiteY13" fmla="*/ 113466 h 1538312"/>
              <a:gd name="connsiteX14" fmla="*/ 7181464 w 8586507"/>
              <a:gd name="connsiteY14" fmla="*/ 661944 h 1538312"/>
              <a:gd name="connsiteX15" fmla="*/ 7638657 w 8586507"/>
              <a:gd name="connsiteY15" fmla="*/ 829161 h 1538312"/>
              <a:gd name="connsiteX16" fmla="*/ 7917426 w 8586507"/>
              <a:gd name="connsiteY16" fmla="*/ 986924 h 1538312"/>
              <a:gd name="connsiteX17" fmla="*/ 8371389 w 8586507"/>
              <a:gd name="connsiteY17" fmla="*/ 983759 h 1538312"/>
              <a:gd name="connsiteX18" fmla="*/ 8586507 w 8586507"/>
              <a:gd name="connsiteY18" fmla="*/ 1053671 h 1538312"/>
              <a:gd name="connsiteX0" fmla="*/ 0 w 8586507"/>
              <a:gd name="connsiteY0" fmla="*/ 2644 h 1535855"/>
              <a:gd name="connsiteX1" fmla="*/ 791821 w 8586507"/>
              <a:gd name="connsiteY1" fmla="*/ 2645 h 1535855"/>
              <a:gd name="connsiteX2" fmla="*/ 1293613 w 8586507"/>
              <a:gd name="connsiteY2" fmla="*/ 69233 h 1535855"/>
              <a:gd name="connsiteX3" fmla="*/ 1527789 w 8586507"/>
              <a:gd name="connsiteY3" fmla="*/ 471791 h 1535855"/>
              <a:gd name="connsiteX4" fmla="*/ 2386454 w 8586507"/>
              <a:gd name="connsiteY4" fmla="*/ 594296 h 1535855"/>
              <a:gd name="connsiteX5" fmla="*/ 2743283 w 8586507"/>
              <a:gd name="connsiteY5" fmla="*/ 1476144 h 1535855"/>
              <a:gd name="connsiteX6" fmla="*/ 3178169 w 8586507"/>
              <a:gd name="connsiteY6" fmla="*/ 1453098 h 1535855"/>
              <a:gd name="connsiteX7" fmla="*/ 3687227 w 8586507"/>
              <a:gd name="connsiteY7" fmla="*/ 1427684 h 1535855"/>
              <a:gd name="connsiteX8" fmla="*/ 3913025 w 8586507"/>
              <a:gd name="connsiteY8" fmla="*/ 1428639 h 1535855"/>
              <a:gd name="connsiteX9" fmla="*/ 4103767 w 8586507"/>
              <a:gd name="connsiteY9" fmla="*/ 1344292 h 1535855"/>
              <a:gd name="connsiteX10" fmla="*/ 4549769 w 8586507"/>
              <a:gd name="connsiteY10" fmla="*/ 1096259 h 1535855"/>
              <a:gd name="connsiteX11" fmla="*/ 5374960 w 8586507"/>
              <a:gd name="connsiteY11" fmla="*/ 1007050 h 1535855"/>
              <a:gd name="connsiteX12" fmla="*/ 6066304 w 8586507"/>
              <a:gd name="connsiteY12" fmla="*/ 80756 h 1535855"/>
              <a:gd name="connsiteX13" fmla="*/ 6936142 w 8586507"/>
              <a:gd name="connsiteY13" fmla="*/ 113466 h 1535855"/>
              <a:gd name="connsiteX14" fmla="*/ 7181464 w 8586507"/>
              <a:gd name="connsiteY14" fmla="*/ 661944 h 1535855"/>
              <a:gd name="connsiteX15" fmla="*/ 7638657 w 8586507"/>
              <a:gd name="connsiteY15" fmla="*/ 829161 h 1535855"/>
              <a:gd name="connsiteX16" fmla="*/ 7917426 w 8586507"/>
              <a:gd name="connsiteY16" fmla="*/ 986924 h 1535855"/>
              <a:gd name="connsiteX17" fmla="*/ 8371389 w 8586507"/>
              <a:gd name="connsiteY17" fmla="*/ 983759 h 1535855"/>
              <a:gd name="connsiteX18" fmla="*/ 8586507 w 8586507"/>
              <a:gd name="connsiteY18" fmla="*/ 1053671 h 1535855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374960 w 8586507"/>
              <a:gd name="connsiteY11" fmla="*/ 1005013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726560 w 8586507"/>
              <a:gd name="connsiteY13" fmla="*/ 158832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841215 w 8586507"/>
              <a:gd name="connsiteY16" fmla="*/ 994368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687227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725333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780511 w 8586507"/>
              <a:gd name="connsiteY12" fmla="*/ 88199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631295 w 8586507"/>
              <a:gd name="connsiteY13" fmla="*/ 519094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7057620 w 8586507"/>
              <a:gd name="connsiteY14" fmla="*/ 1105494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44477"/>
              <a:gd name="connsiteX1" fmla="*/ 791821 w 8586507"/>
              <a:gd name="connsiteY1" fmla="*/ 608 h 1444477"/>
              <a:gd name="connsiteX2" fmla="*/ 1293613 w 8586507"/>
              <a:gd name="connsiteY2" fmla="*/ 67196 h 1444477"/>
              <a:gd name="connsiteX3" fmla="*/ 1527789 w 8586507"/>
              <a:gd name="connsiteY3" fmla="*/ 469754 h 1444477"/>
              <a:gd name="connsiteX4" fmla="*/ 2386454 w 8586507"/>
              <a:gd name="connsiteY4" fmla="*/ 592259 h 1444477"/>
              <a:gd name="connsiteX5" fmla="*/ 2714704 w 8586507"/>
              <a:gd name="connsiteY5" fmla="*/ 1151767 h 1444477"/>
              <a:gd name="connsiteX6" fmla="*/ 3273433 w 8586507"/>
              <a:gd name="connsiteY6" fmla="*/ 1384697 h 1444477"/>
              <a:gd name="connsiteX7" fmla="*/ 3725333 w 8586507"/>
              <a:gd name="connsiteY7" fmla="*/ 1425647 h 1444477"/>
              <a:gd name="connsiteX8" fmla="*/ 3913025 w 8586507"/>
              <a:gd name="connsiteY8" fmla="*/ 1426602 h 1444477"/>
              <a:gd name="connsiteX9" fmla="*/ 4103767 w 8586507"/>
              <a:gd name="connsiteY9" fmla="*/ 1342255 h 1444477"/>
              <a:gd name="connsiteX10" fmla="*/ 4549769 w 8586507"/>
              <a:gd name="connsiteY10" fmla="*/ 1094222 h 1444477"/>
              <a:gd name="connsiteX11" fmla="*/ 5270169 w 8586507"/>
              <a:gd name="connsiteY11" fmla="*/ 986052 h 1444477"/>
              <a:gd name="connsiteX12" fmla="*/ 5694773 w 8586507"/>
              <a:gd name="connsiteY12" fmla="*/ 429500 h 1444477"/>
              <a:gd name="connsiteX13" fmla="*/ 6516978 w 8586507"/>
              <a:gd name="connsiteY13" fmla="*/ 604420 h 1444477"/>
              <a:gd name="connsiteX14" fmla="*/ 7057620 w 8586507"/>
              <a:gd name="connsiteY14" fmla="*/ 1105494 h 1444477"/>
              <a:gd name="connsiteX15" fmla="*/ 7676764 w 8586507"/>
              <a:gd name="connsiteY15" fmla="*/ 1443363 h 1444477"/>
              <a:gd name="connsiteX16" fmla="*/ 7841215 w 8586507"/>
              <a:gd name="connsiteY16" fmla="*/ 994368 h 1444477"/>
              <a:gd name="connsiteX17" fmla="*/ 8371389 w 8586507"/>
              <a:gd name="connsiteY17" fmla="*/ 981722 h 1444477"/>
              <a:gd name="connsiteX18" fmla="*/ 8586507 w 8586507"/>
              <a:gd name="connsiteY18" fmla="*/ 1051634 h 1444477"/>
              <a:gd name="connsiteX0" fmla="*/ 0 w 8586507"/>
              <a:gd name="connsiteY0" fmla="*/ 607 h 1474102"/>
              <a:gd name="connsiteX1" fmla="*/ 791821 w 8586507"/>
              <a:gd name="connsiteY1" fmla="*/ 608 h 1474102"/>
              <a:gd name="connsiteX2" fmla="*/ 1293613 w 8586507"/>
              <a:gd name="connsiteY2" fmla="*/ 67196 h 1474102"/>
              <a:gd name="connsiteX3" fmla="*/ 1527789 w 8586507"/>
              <a:gd name="connsiteY3" fmla="*/ 469754 h 1474102"/>
              <a:gd name="connsiteX4" fmla="*/ 2386454 w 8586507"/>
              <a:gd name="connsiteY4" fmla="*/ 592259 h 1474102"/>
              <a:gd name="connsiteX5" fmla="*/ 2714704 w 8586507"/>
              <a:gd name="connsiteY5" fmla="*/ 1151767 h 1474102"/>
              <a:gd name="connsiteX6" fmla="*/ 3273433 w 8586507"/>
              <a:gd name="connsiteY6" fmla="*/ 1384697 h 1474102"/>
              <a:gd name="connsiteX7" fmla="*/ 3725333 w 8586507"/>
              <a:gd name="connsiteY7" fmla="*/ 1425647 h 1474102"/>
              <a:gd name="connsiteX8" fmla="*/ 3913025 w 8586507"/>
              <a:gd name="connsiteY8" fmla="*/ 1426602 h 1474102"/>
              <a:gd name="connsiteX9" fmla="*/ 4103767 w 8586507"/>
              <a:gd name="connsiteY9" fmla="*/ 1342255 h 1474102"/>
              <a:gd name="connsiteX10" fmla="*/ 4549769 w 8586507"/>
              <a:gd name="connsiteY10" fmla="*/ 1094222 h 1474102"/>
              <a:gd name="connsiteX11" fmla="*/ 5270169 w 8586507"/>
              <a:gd name="connsiteY11" fmla="*/ 986052 h 1474102"/>
              <a:gd name="connsiteX12" fmla="*/ 5694773 w 8586507"/>
              <a:gd name="connsiteY12" fmla="*/ 429500 h 1474102"/>
              <a:gd name="connsiteX13" fmla="*/ 6516978 w 8586507"/>
              <a:gd name="connsiteY13" fmla="*/ 604420 h 1474102"/>
              <a:gd name="connsiteX14" fmla="*/ 7076673 w 8586507"/>
              <a:gd name="connsiteY14" fmla="*/ 1342509 h 1474102"/>
              <a:gd name="connsiteX15" fmla="*/ 7676764 w 8586507"/>
              <a:gd name="connsiteY15" fmla="*/ 1443363 h 1474102"/>
              <a:gd name="connsiteX16" fmla="*/ 7841215 w 8586507"/>
              <a:gd name="connsiteY16" fmla="*/ 994368 h 1474102"/>
              <a:gd name="connsiteX17" fmla="*/ 8371389 w 8586507"/>
              <a:gd name="connsiteY17" fmla="*/ 981722 h 1474102"/>
              <a:gd name="connsiteX18" fmla="*/ 8586507 w 8586507"/>
              <a:gd name="connsiteY18" fmla="*/ 1051634 h 1474102"/>
              <a:gd name="connsiteX0" fmla="*/ 0 w 8586507"/>
              <a:gd name="connsiteY0" fmla="*/ 607 h 1582165"/>
              <a:gd name="connsiteX1" fmla="*/ 791821 w 8586507"/>
              <a:gd name="connsiteY1" fmla="*/ 608 h 1582165"/>
              <a:gd name="connsiteX2" fmla="*/ 1293613 w 8586507"/>
              <a:gd name="connsiteY2" fmla="*/ 67196 h 1582165"/>
              <a:gd name="connsiteX3" fmla="*/ 1527789 w 8586507"/>
              <a:gd name="connsiteY3" fmla="*/ 469754 h 1582165"/>
              <a:gd name="connsiteX4" fmla="*/ 2386454 w 8586507"/>
              <a:gd name="connsiteY4" fmla="*/ 592259 h 1582165"/>
              <a:gd name="connsiteX5" fmla="*/ 2714704 w 8586507"/>
              <a:gd name="connsiteY5" fmla="*/ 1151767 h 1582165"/>
              <a:gd name="connsiteX6" fmla="*/ 3273433 w 8586507"/>
              <a:gd name="connsiteY6" fmla="*/ 1384697 h 1582165"/>
              <a:gd name="connsiteX7" fmla="*/ 3725333 w 8586507"/>
              <a:gd name="connsiteY7" fmla="*/ 1425647 h 1582165"/>
              <a:gd name="connsiteX8" fmla="*/ 3913025 w 8586507"/>
              <a:gd name="connsiteY8" fmla="*/ 1426602 h 1582165"/>
              <a:gd name="connsiteX9" fmla="*/ 4103767 w 8586507"/>
              <a:gd name="connsiteY9" fmla="*/ 1342255 h 1582165"/>
              <a:gd name="connsiteX10" fmla="*/ 4549769 w 8586507"/>
              <a:gd name="connsiteY10" fmla="*/ 1094222 h 1582165"/>
              <a:gd name="connsiteX11" fmla="*/ 5270169 w 8586507"/>
              <a:gd name="connsiteY11" fmla="*/ 986052 h 1582165"/>
              <a:gd name="connsiteX12" fmla="*/ 5694773 w 8586507"/>
              <a:gd name="connsiteY12" fmla="*/ 429500 h 1582165"/>
              <a:gd name="connsiteX13" fmla="*/ 6516978 w 8586507"/>
              <a:gd name="connsiteY13" fmla="*/ 604420 h 1582165"/>
              <a:gd name="connsiteX14" fmla="*/ 7076673 w 8586507"/>
              <a:gd name="connsiteY14" fmla="*/ 1342509 h 1582165"/>
              <a:gd name="connsiteX15" fmla="*/ 7676764 w 8586507"/>
              <a:gd name="connsiteY15" fmla="*/ 1443363 h 1582165"/>
              <a:gd name="connsiteX16" fmla="*/ 8212747 w 8586507"/>
              <a:gd name="connsiteY16" fmla="*/ 1582165 h 1582165"/>
              <a:gd name="connsiteX17" fmla="*/ 8371389 w 8586507"/>
              <a:gd name="connsiteY17" fmla="*/ 981722 h 1582165"/>
              <a:gd name="connsiteX18" fmla="*/ 8586507 w 8586507"/>
              <a:gd name="connsiteY18" fmla="*/ 1051634 h 1582165"/>
              <a:gd name="connsiteX0" fmla="*/ 0 w 8586507"/>
              <a:gd name="connsiteY0" fmla="*/ 607 h 1626441"/>
              <a:gd name="connsiteX1" fmla="*/ 791821 w 8586507"/>
              <a:gd name="connsiteY1" fmla="*/ 608 h 1626441"/>
              <a:gd name="connsiteX2" fmla="*/ 1293613 w 8586507"/>
              <a:gd name="connsiteY2" fmla="*/ 67196 h 1626441"/>
              <a:gd name="connsiteX3" fmla="*/ 1527789 w 8586507"/>
              <a:gd name="connsiteY3" fmla="*/ 469754 h 1626441"/>
              <a:gd name="connsiteX4" fmla="*/ 2386454 w 8586507"/>
              <a:gd name="connsiteY4" fmla="*/ 592259 h 1626441"/>
              <a:gd name="connsiteX5" fmla="*/ 2714704 w 8586507"/>
              <a:gd name="connsiteY5" fmla="*/ 1151767 h 1626441"/>
              <a:gd name="connsiteX6" fmla="*/ 3273433 w 8586507"/>
              <a:gd name="connsiteY6" fmla="*/ 1384697 h 1626441"/>
              <a:gd name="connsiteX7" fmla="*/ 3725333 w 8586507"/>
              <a:gd name="connsiteY7" fmla="*/ 1425647 h 1626441"/>
              <a:gd name="connsiteX8" fmla="*/ 3913025 w 8586507"/>
              <a:gd name="connsiteY8" fmla="*/ 1426602 h 1626441"/>
              <a:gd name="connsiteX9" fmla="*/ 4103767 w 8586507"/>
              <a:gd name="connsiteY9" fmla="*/ 1342255 h 1626441"/>
              <a:gd name="connsiteX10" fmla="*/ 4549769 w 8586507"/>
              <a:gd name="connsiteY10" fmla="*/ 1094222 h 1626441"/>
              <a:gd name="connsiteX11" fmla="*/ 5270169 w 8586507"/>
              <a:gd name="connsiteY11" fmla="*/ 986052 h 1626441"/>
              <a:gd name="connsiteX12" fmla="*/ 5694773 w 8586507"/>
              <a:gd name="connsiteY12" fmla="*/ 429500 h 1626441"/>
              <a:gd name="connsiteX13" fmla="*/ 6516978 w 8586507"/>
              <a:gd name="connsiteY13" fmla="*/ 604420 h 1626441"/>
              <a:gd name="connsiteX14" fmla="*/ 7076673 w 8586507"/>
              <a:gd name="connsiteY14" fmla="*/ 1342509 h 1626441"/>
              <a:gd name="connsiteX15" fmla="*/ 7676764 w 8586507"/>
              <a:gd name="connsiteY15" fmla="*/ 1443363 h 1626441"/>
              <a:gd name="connsiteX16" fmla="*/ 8212747 w 8586507"/>
              <a:gd name="connsiteY16" fmla="*/ 1582165 h 1626441"/>
              <a:gd name="connsiteX17" fmla="*/ 8533339 w 8586507"/>
              <a:gd name="connsiteY17" fmla="*/ 1626402 h 1626441"/>
              <a:gd name="connsiteX18" fmla="*/ 8586507 w 8586507"/>
              <a:gd name="connsiteY18" fmla="*/ 1051634 h 1626441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16978 w 8710351"/>
              <a:gd name="connsiteY13" fmla="*/ 604420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257184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14704 w 8568413"/>
              <a:gd name="connsiteY5" fmla="*/ 115176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68413" h="1630078">
                <a:moveTo>
                  <a:pt x="0" y="607"/>
                </a:moveTo>
                <a:lnTo>
                  <a:pt x="791821" y="608"/>
                </a:lnTo>
                <a:cubicBezTo>
                  <a:pt x="921918" y="608"/>
                  <a:pt x="1170952" y="-10995"/>
                  <a:pt x="1293613" y="67196"/>
                </a:cubicBezTo>
                <a:cubicBezTo>
                  <a:pt x="1416274" y="145387"/>
                  <a:pt x="1366290" y="391724"/>
                  <a:pt x="1527789" y="469754"/>
                </a:cubicBezTo>
                <a:cubicBezTo>
                  <a:pt x="1689289" y="547784"/>
                  <a:pt x="2064791" y="421706"/>
                  <a:pt x="2262610" y="535375"/>
                </a:cubicBezTo>
                <a:cubicBezTo>
                  <a:pt x="2460429" y="649044"/>
                  <a:pt x="2546234" y="1010213"/>
                  <a:pt x="2714704" y="1151767"/>
                </a:cubicBezTo>
                <a:cubicBezTo>
                  <a:pt x="2883174" y="1293321"/>
                  <a:pt x="3116109" y="1392774"/>
                  <a:pt x="3273433" y="1384697"/>
                </a:cubicBezTo>
                <a:lnTo>
                  <a:pt x="3725333" y="1425647"/>
                </a:lnTo>
                <a:cubicBezTo>
                  <a:pt x="3816210" y="1419721"/>
                  <a:pt x="3849953" y="1440501"/>
                  <a:pt x="3913025" y="1426602"/>
                </a:cubicBezTo>
                <a:cubicBezTo>
                  <a:pt x="3976097" y="1412703"/>
                  <a:pt x="3997643" y="1397652"/>
                  <a:pt x="4103767" y="1342255"/>
                </a:cubicBezTo>
                <a:cubicBezTo>
                  <a:pt x="4209891" y="1286858"/>
                  <a:pt x="4355369" y="1153589"/>
                  <a:pt x="4549769" y="1094222"/>
                </a:cubicBezTo>
                <a:cubicBezTo>
                  <a:pt x="4744169" y="1034855"/>
                  <a:pt x="5072984" y="1155303"/>
                  <a:pt x="5270169" y="986052"/>
                </a:cubicBezTo>
                <a:cubicBezTo>
                  <a:pt x="5467354" y="816801"/>
                  <a:pt x="5526665" y="208687"/>
                  <a:pt x="5732879" y="78718"/>
                </a:cubicBezTo>
                <a:cubicBezTo>
                  <a:pt x="5939093" y="-51251"/>
                  <a:pt x="6283486" y="9824"/>
                  <a:pt x="6507452" y="206235"/>
                </a:cubicBezTo>
                <a:cubicBezTo>
                  <a:pt x="6731418" y="402646"/>
                  <a:pt x="6881788" y="1050996"/>
                  <a:pt x="7076673" y="1257184"/>
                </a:cubicBezTo>
                <a:cubicBezTo>
                  <a:pt x="7271558" y="1463372"/>
                  <a:pt x="7487418" y="1389200"/>
                  <a:pt x="7676764" y="1443363"/>
                </a:cubicBezTo>
                <a:cubicBezTo>
                  <a:pt x="7866110" y="1497526"/>
                  <a:pt x="8146389" y="1493509"/>
                  <a:pt x="8212747" y="1582165"/>
                </a:cubicBezTo>
                <a:cubicBezTo>
                  <a:pt x="8178731" y="1526545"/>
                  <a:pt x="8431120" y="1620826"/>
                  <a:pt x="8533339" y="1626402"/>
                </a:cubicBezTo>
                <a:cubicBezTo>
                  <a:pt x="8635558" y="1631978"/>
                  <a:pt x="8472120" y="1629396"/>
                  <a:pt x="8567454" y="1629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7"/>
          <p:cNvGrpSpPr/>
          <p:nvPr/>
        </p:nvGrpSpPr>
        <p:grpSpPr>
          <a:xfrm>
            <a:off x="1558131" y="2851152"/>
            <a:ext cx="622300" cy="1057275"/>
            <a:chOff x="1558131" y="2851152"/>
            <a:chExt cx="622300" cy="1057275"/>
          </a:xfrm>
          <a:solidFill>
            <a:schemeClr val="tx1"/>
          </a:solidFill>
        </p:grpSpPr>
        <p:sp>
          <p:nvSpPr>
            <p:cNvPr id="6" name="Rectangle 5"/>
            <p:cNvSpPr/>
            <p:nvPr/>
          </p:nvSpPr>
          <p:spPr bwMode="auto">
            <a:xfrm>
              <a:off x="1666081" y="2851152"/>
              <a:ext cx="3810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Connector 8"/>
            <p:cNvCxnSpPr>
              <a:stCxn id="6" idx="2"/>
            </p:cNvCxnSpPr>
            <p:nvPr/>
          </p:nvCxnSpPr>
          <p:spPr bwMode="auto">
            <a:xfrm>
              <a:off x="1856581" y="3003552"/>
              <a:ext cx="323850" cy="904875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2"/>
              <a:endCxn id="5" idx="3"/>
            </p:cNvCxnSpPr>
            <p:nvPr/>
          </p:nvCxnSpPr>
          <p:spPr bwMode="auto">
            <a:xfrm flipH="1">
              <a:off x="1558131" y="3003552"/>
              <a:ext cx="298450" cy="874712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"/>
          <p:cNvGrpSpPr/>
          <p:nvPr/>
        </p:nvGrpSpPr>
        <p:grpSpPr>
          <a:xfrm>
            <a:off x="5772944" y="2419352"/>
            <a:ext cx="609600" cy="1058862"/>
            <a:chOff x="5772944" y="2419352"/>
            <a:chExt cx="609600" cy="1058862"/>
          </a:xfrm>
          <a:solidFill>
            <a:srgbClr val="C00000"/>
          </a:solidFill>
        </p:grpSpPr>
        <p:sp>
          <p:nvSpPr>
            <p:cNvPr id="30" name="Rectangle 29"/>
            <p:cNvSpPr/>
            <p:nvPr/>
          </p:nvSpPr>
          <p:spPr bwMode="auto">
            <a:xfrm>
              <a:off x="5868194" y="2419352"/>
              <a:ext cx="381000" cy="15240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 bwMode="auto">
            <a:xfrm>
              <a:off x="6058694" y="2571752"/>
              <a:ext cx="323850" cy="906462"/>
            </a:xfrm>
            <a:prstGeom prst="line">
              <a:avLst/>
            </a:prstGeom>
            <a:grpFill/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0" idx="2"/>
            </p:cNvCxnSpPr>
            <p:nvPr/>
          </p:nvCxnSpPr>
          <p:spPr bwMode="auto">
            <a:xfrm flipH="1">
              <a:off x="5772944" y="2571752"/>
              <a:ext cx="285750" cy="895350"/>
            </a:xfrm>
            <a:prstGeom prst="line">
              <a:avLst/>
            </a:prstGeom>
            <a:grpFill/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96838" y="3262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345" name="Straight Connector 57344"/>
          <p:cNvCxnSpPr>
            <a:stCxn id="6" idx="1"/>
          </p:cNvCxnSpPr>
          <p:nvPr/>
        </p:nvCxnSpPr>
        <p:spPr>
          <a:xfrm>
            <a:off x="1665288" y="2927350"/>
            <a:ext cx="2260600" cy="15875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91088" y="2479675"/>
            <a:ext cx="3324225" cy="0"/>
          </a:xfrm>
          <a:prstGeom prst="line">
            <a:avLst/>
          </a:prstGeom>
          <a:ln w="19050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Rules of booking or “the surveyor language”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52413" y="627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 bwMode="auto">
          <a:xfrm>
            <a:off x="3124200" y="2151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>
            <a:off x="3925888" y="220821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4852988" y="1852613"/>
            <a:ext cx="0" cy="2633662"/>
          </a:xfrm>
          <a:prstGeom prst="line">
            <a:avLst/>
          </a:prstGeom>
          <a:ln w="38100">
            <a:solidFill>
              <a:srgbClr val="18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7386638" y="2208213"/>
            <a:ext cx="0" cy="26336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 bwMode="auto">
          <a:xfrm>
            <a:off x="8153400" y="2330450"/>
            <a:ext cx="0" cy="26336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96850" y="261778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BS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22563" y="2611438"/>
            <a:ext cx="4016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22675" y="2613025"/>
            <a:ext cx="4016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84750" y="216058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BS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83413" y="2206625"/>
            <a:ext cx="4032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IS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40650" y="2206625"/>
            <a:ext cx="4032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FS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87863" y="259873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FS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00038" y="2927350"/>
            <a:ext cx="1746250" cy="1588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35"/>
          <p:cNvSpPr/>
          <p:nvPr/>
        </p:nvSpPr>
        <p:spPr>
          <a:xfrm>
            <a:off x="696913" y="1371600"/>
            <a:ext cx="2225675" cy="944563"/>
          </a:xfrm>
          <a:prstGeom prst="wedgeRoundRectCallout">
            <a:avLst>
              <a:gd name="adj1" fmla="val -54759"/>
              <a:gd name="adj2" fmla="val 110887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BS= Back Sight 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the first reading from a new instrument position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300038" y="4114800"/>
            <a:ext cx="2422525" cy="1066800"/>
          </a:xfrm>
          <a:prstGeom prst="wedgeRoundRectCallout">
            <a:avLst>
              <a:gd name="adj1" fmla="val 50721"/>
              <a:gd name="adj2" fmla="val -161456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IS= Intermediate Sight= </a:t>
            </a:r>
            <a:r>
              <a:rPr lang="en-US" sz="1600" dirty="0">
                <a:solidFill>
                  <a:schemeClr val="tx2"/>
                </a:solidFill>
              </a:rPr>
              <a:t>occurs between the </a:t>
            </a:r>
            <a:r>
              <a:rPr lang="en-US" sz="1600" b="1" dirty="0">
                <a:solidFill>
                  <a:schemeClr val="tx2"/>
                </a:solidFill>
              </a:rPr>
              <a:t>Back Sight</a:t>
            </a:r>
            <a:r>
              <a:rPr lang="en-US" sz="1600" dirty="0">
                <a:solidFill>
                  <a:schemeClr val="tx2"/>
                </a:solidFill>
              </a:rPr>
              <a:t> and </a:t>
            </a:r>
            <a:r>
              <a:rPr lang="en-US" sz="1600" b="1" dirty="0">
                <a:solidFill>
                  <a:schemeClr val="tx2"/>
                </a:solidFill>
              </a:rPr>
              <a:t>Foresight</a:t>
            </a:r>
          </a:p>
        </p:txBody>
      </p:sp>
      <p:sp>
        <p:nvSpPr>
          <p:cNvPr id="38" name="Rounded Rectangular Callout 37"/>
          <p:cNvSpPr/>
          <p:nvPr/>
        </p:nvSpPr>
        <p:spPr>
          <a:xfrm>
            <a:off x="4984750" y="4719638"/>
            <a:ext cx="2422525" cy="1066800"/>
          </a:xfrm>
          <a:prstGeom prst="wedgeRoundRectCallout">
            <a:avLst>
              <a:gd name="adj1" fmla="val -62124"/>
              <a:gd name="adj2" fmla="val -223063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FS= Foresight=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</a:rPr>
              <a:t>is always the last reading from an instrument position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954463" y="2936875"/>
            <a:ext cx="927100" cy="7938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ular Callout 39"/>
          <p:cNvSpPr/>
          <p:nvPr/>
        </p:nvSpPr>
        <p:spPr>
          <a:xfrm>
            <a:off x="6078538" y="1117600"/>
            <a:ext cx="2422525" cy="1066800"/>
          </a:xfrm>
          <a:prstGeom prst="wedgeRoundRectCallout">
            <a:avLst>
              <a:gd name="adj1" fmla="val -47576"/>
              <a:gd name="adj2" fmla="val 65330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After moving the optical level the booking procedure remains the same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43" grpId="0"/>
      <p:bldP spid="44" grpId="0"/>
      <p:bldP spid="45" grpId="0"/>
      <p:bldP spid="46" grpId="0"/>
      <p:bldP spid="46" grpId="1"/>
      <p:bldP spid="48" grpId="0"/>
      <p:bldP spid="48" grpId="1"/>
      <p:bldP spid="49" grpId="0"/>
      <p:bldP spid="49" grpId="1"/>
      <p:bldP spid="50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A927CA-095A-44E2-87DB-84A5C4920CF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163" y="3406775"/>
            <a:ext cx="8569325" cy="1636713"/>
          </a:xfrm>
          <a:custGeom>
            <a:avLst/>
            <a:gdLst>
              <a:gd name="connsiteX0" fmla="*/ 0 w 8095785"/>
              <a:gd name="connsiteY0" fmla="*/ 110489 h 2189806"/>
              <a:gd name="connsiteX1" fmla="*/ 189571 w 8095785"/>
              <a:gd name="connsiteY1" fmla="*/ 110489 h 2189806"/>
              <a:gd name="connsiteX2" fmla="*/ 780585 w 8095785"/>
              <a:gd name="connsiteY2" fmla="*/ 110489 h 2189806"/>
              <a:gd name="connsiteX3" fmla="*/ 1014761 w 8095785"/>
              <a:gd name="connsiteY3" fmla="*/ 746108 h 2189806"/>
              <a:gd name="connsiteX4" fmla="*/ 1728439 w 8095785"/>
              <a:gd name="connsiteY4" fmla="*/ 835318 h 2189806"/>
              <a:gd name="connsiteX5" fmla="*/ 2152185 w 8095785"/>
              <a:gd name="connsiteY5" fmla="*/ 1905835 h 2189806"/>
              <a:gd name="connsiteX6" fmla="*/ 2665141 w 8095785"/>
              <a:gd name="connsiteY6" fmla="*/ 1727415 h 2189806"/>
              <a:gd name="connsiteX7" fmla="*/ 3256156 w 8095785"/>
              <a:gd name="connsiteY7" fmla="*/ 2184615 h 2189806"/>
              <a:gd name="connsiteX8" fmla="*/ 4036741 w 8095785"/>
              <a:gd name="connsiteY8" fmla="*/ 1370576 h 2189806"/>
              <a:gd name="connsiteX9" fmla="*/ 4861932 w 8095785"/>
              <a:gd name="connsiteY9" fmla="*/ 1281367 h 2189806"/>
              <a:gd name="connsiteX10" fmla="*/ 5787483 w 8095785"/>
              <a:gd name="connsiteY10" fmla="*/ 199698 h 2189806"/>
              <a:gd name="connsiteX11" fmla="*/ 6333892 w 8095785"/>
              <a:gd name="connsiteY11" fmla="*/ 77035 h 2189806"/>
              <a:gd name="connsiteX12" fmla="*/ 6623824 w 8095785"/>
              <a:gd name="connsiteY12" fmla="*/ 1058342 h 2189806"/>
              <a:gd name="connsiteX13" fmla="*/ 7125629 w 8095785"/>
              <a:gd name="connsiteY13" fmla="*/ 1214459 h 2189806"/>
              <a:gd name="connsiteX14" fmla="*/ 7482468 w 8095785"/>
              <a:gd name="connsiteY14" fmla="*/ 1716264 h 2189806"/>
              <a:gd name="connsiteX15" fmla="*/ 8095785 w 8095785"/>
              <a:gd name="connsiteY15" fmla="*/ 1749718 h 2189806"/>
              <a:gd name="connsiteX0" fmla="*/ 0 w 8095785"/>
              <a:gd name="connsiteY0" fmla="*/ 110489 h 2189190"/>
              <a:gd name="connsiteX1" fmla="*/ 189571 w 8095785"/>
              <a:gd name="connsiteY1" fmla="*/ 110489 h 2189190"/>
              <a:gd name="connsiteX2" fmla="*/ 780585 w 8095785"/>
              <a:gd name="connsiteY2" fmla="*/ 110489 h 2189190"/>
              <a:gd name="connsiteX3" fmla="*/ 1014761 w 8095785"/>
              <a:gd name="connsiteY3" fmla="*/ 746108 h 2189190"/>
              <a:gd name="connsiteX4" fmla="*/ 1728439 w 8095785"/>
              <a:gd name="connsiteY4" fmla="*/ 835318 h 2189190"/>
              <a:gd name="connsiteX5" fmla="*/ 2152185 w 8095785"/>
              <a:gd name="connsiteY5" fmla="*/ 1905835 h 2189190"/>
              <a:gd name="connsiteX6" fmla="*/ 2665141 w 8095785"/>
              <a:gd name="connsiteY6" fmla="*/ 1727415 h 2189190"/>
              <a:gd name="connsiteX7" fmla="*/ 3174199 w 8095785"/>
              <a:gd name="connsiteY7" fmla="*/ 1702001 h 2189190"/>
              <a:gd name="connsiteX8" fmla="*/ 3256156 w 8095785"/>
              <a:gd name="connsiteY8" fmla="*/ 2184615 h 2189190"/>
              <a:gd name="connsiteX9" fmla="*/ 4036741 w 8095785"/>
              <a:gd name="connsiteY9" fmla="*/ 1370576 h 2189190"/>
              <a:gd name="connsiteX10" fmla="*/ 4861932 w 8095785"/>
              <a:gd name="connsiteY10" fmla="*/ 1281367 h 2189190"/>
              <a:gd name="connsiteX11" fmla="*/ 5787483 w 8095785"/>
              <a:gd name="connsiteY11" fmla="*/ 199698 h 2189190"/>
              <a:gd name="connsiteX12" fmla="*/ 6333892 w 8095785"/>
              <a:gd name="connsiteY12" fmla="*/ 77035 h 2189190"/>
              <a:gd name="connsiteX13" fmla="*/ 6623824 w 8095785"/>
              <a:gd name="connsiteY13" fmla="*/ 1058342 h 2189190"/>
              <a:gd name="connsiteX14" fmla="*/ 7125629 w 8095785"/>
              <a:gd name="connsiteY14" fmla="*/ 1214459 h 2189190"/>
              <a:gd name="connsiteX15" fmla="*/ 7482468 w 8095785"/>
              <a:gd name="connsiteY15" fmla="*/ 1716264 h 2189190"/>
              <a:gd name="connsiteX16" fmla="*/ 8095785 w 8095785"/>
              <a:gd name="connsiteY16" fmla="*/ 1749718 h 2189190"/>
              <a:gd name="connsiteX0" fmla="*/ 0 w 8095785"/>
              <a:gd name="connsiteY0" fmla="*/ 110489 h 1947634"/>
              <a:gd name="connsiteX1" fmla="*/ 189571 w 8095785"/>
              <a:gd name="connsiteY1" fmla="*/ 110489 h 1947634"/>
              <a:gd name="connsiteX2" fmla="*/ 780585 w 8095785"/>
              <a:gd name="connsiteY2" fmla="*/ 110489 h 1947634"/>
              <a:gd name="connsiteX3" fmla="*/ 1014761 w 8095785"/>
              <a:gd name="connsiteY3" fmla="*/ 746108 h 1947634"/>
              <a:gd name="connsiteX4" fmla="*/ 1728439 w 8095785"/>
              <a:gd name="connsiteY4" fmla="*/ 835318 h 1947634"/>
              <a:gd name="connsiteX5" fmla="*/ 2152185 w 8095785"/>
              <a:gd name="connsiteY5" fmla="*/ 1905835 h 1947634"/>
              <a:gd name="connsiteX6" fmla="*/ 2665141 w 8095785"/>
              <a:gd name="connsiteY6" fmla="*/ 1727415 h 1947634"/>
              <a:gd name="connsiteX7" fmla="*/ 3174199 w 8095785"/>
              <a:gd name="connsiteY7" fmla="*/ 1702001 h 1947634"/>
              <a:gd name="connsiteX8" fmla="*/ 3624197 w 8095785"/>
              <a:gd name="connsiteY8" fmla="*/ 1807278 h 1947634"/>
              <a:gd name="connsiteX9" fmla="*/ 4036741 w 8095785"/>
              <a:gd name="connsiteY9" fmla="*/ 1370576 h 1947634"/>
              <a:gd name="connsiteX10" fmla="*/ 4861932 w 8095785"/>
              <a:gd name="connsiteY10" fmla="*/ 1281367 h 1947634"/>
              <a:gd name="connsiteX11" fmla="*/ 5787483 w 8095785"/>
              <a:gd name="connsiteY11" fmla="*/ 199698 h 1947634"/>
              <a:gd name="connsiteX12" fmla="*/ 6333892 w 8095785"/>
              <a:gd name="connsiteY12" fmla="*/ 77035 h 1947634"/>
              <a:gd name="connsiteX13" fmla="*/ 6623824 w 8095785"/>
              <a:gd name="connsiteY13" fmla="*/ 1058342 h 1947634"/>
              <a:gd name="connsiteX14" fmla="*/ 7125629 w 8095785"/>
              <a:gd name="connsiteY14" fmla="*/ 1214459 h 1947634"/>
              <a:gd name="connsiteX15" fmla="*/ 7482468 w 8095785"/>
              <a:gd name="connsiteY15" fmla="*/ 1716264 h 1947634"/>
              <a:gd name="connsiteX16" fmla="*/ 8095785 w 8095785"/>
              <a:gd name="connsiteY16" fmla="*/ 1749718 h 1947634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33892 w 8095785"/>
              <a:gd name="connsiteY12" fmla="*/ 13630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37540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546083 w 8062326"/>
              <a:gd name="connsiteY16" fmla="*/ 1427732 h 1884229"/>
              <a:gd name="connsiteX17" fmla="*/ 8062326 w 8062326"/>
              <a:gd name="connsiteY17" fmla="*/ 1353369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668764 w 8062326"/>
              <a:gd name="connsiteY16" fmla="*/ 1361143 h 1884229"/>
              <a:gd name="connsiteX17" fmla="*/ 8062326 w 8062326"/>
              <a:gd name="connsiteY17" fmla="*/ 1353369 h 1884229"/>
              <a:gd name="connsiteX0" fmla="*/ 0 w 8553048"/>
              <a:gd name="connsiteY0" fmla="*/ 313440 h 1884229"/>
              <a:gd name="connsiteX1" fmla="*/ 680293 w 8553048"/>
              <a:gd name="connsiteY1" fmla="*/ 47084 h 1884229"/>
              <a:gd name="connsiteX2" fmla="*/ 1271307 w 8553048"/>
              <a:gd name="connsiteY2" fmla="*/ 47084 h 1884229"/>
              <a:gd name="connsiteX3" fmla="*/ 1505483 w 8553048"/>
              <a:gd name="connsiteY3" fmla="*/ 682703 h 1884229"/>
              <a:gd name="connsiteX4" fmla="*/ 2219161 w 8553048"/>
              <a:gd name="connsiteY4" fmla="*/ 771913 h 1884229"/>
              <a:gd name="connsiteX5" fmla="*/ 2642907 w 8553048"/>
              <a:gd name="connsiteY5" fmla="*/ 1842430 h 1884229"/>
              <a:gd name="connsiteX6" fmla="*/ 3155863 w 8553048"/>
              <a:gd name="connsiteY6" fmla="*/ 1664010 h 1884229"/>
              <a:gd name="connsiteX7" fmla="*/ 3664921 w 8553048"/>
              <a:gd name="connsiteY7" fmla="*/ 1638596 h 1884229"/>
              <a:gd name="connsiteX8" fmla="*/ 4114919 w 8553048"/>
              <a:gd name="connsiteY8" fmla="*/ 1743873 h 1884229"/>
              <a:gd name="connsiteX9" fmla="*/ 4527463 w 8553048"/>
              <a:gd name="connsiteY9" fmla="*/ 1307171 h 1884229"/>
              <a:gd name="connsiteX10" fmla="*/ 5352654 w 8553048"/>
              <a:gd name="connsiteY10" fmla="*/ 1217962 h 1884229"/>
              <a:gd name="connsiteX11" fmla="*/ 6043998 w 8553048"/>
              <a:gd name="connsiteY11" fmla="*/ 291668 h 1884229"/>
              <a:gd name="connsiteX12" fmla="*/ 6913836 w 8553048"/>
              <a:gd name="connsiteY12" fmla="*/ 324378 h 1884229"/>
              <a:gd name="connsiteX13" fmla="*/ 7114546 w 8553048"/>
              <a:gd name="connsiteY13" fmla="*/ 994937 h 1884229"/>
              <a:gd name="connsiteX14" fmla="*/ 7616351 w 8553048"/>
              <a:gd name="connsiteY14" fmla="*/ 1151054 h 1884229"/>
              <a:gd name="connsiteX15" fmla="*/ 7917426 w 8553048"/>
              <a:gd name="connsiteY15" fmla="*/ 1375406 h 1884229"/>
              <a:gd name="connsiteX16" fmla="*/ 8159486 w 8553048"/>
              <a:gd name="connsiteY16" fmla="*/ 1361143 h 1884229"/>
              <a:gd name="connsiteX17" fmla="*/ 8553048 w 8553048"/>
              <a:gd name="connsiteY17" fmla="*/ 1353369 h 1884229"/>
              <a:gd name="connsiteX0" fmla="*/ 0 w 8553048"/>
              <a:gd name="connsiteY0" fmla="*/ 279638 h 1850427"/>
              <a:gd name="connsiteX1" fmla="*/ 769515 w 8553048"/>
              <a:gd name="connsiteY1" fmla="*/ 201951 h 1850427"/>
              <a:gd name="connsiteX2" fmla="*/ 1271307 w 8553048"/>
              <a:gd name="connsiteY2" fmla="*/ 13282 h 1850427"/>
              <a:gd name="connsiteX3" fmla="*/ 1505483 w 8553048"/>
              <a:gd name="connsiteY3" fmla="*/ 648901 h 1850427"/>
              <a:gd name="connsiteX4" fmla="*/ 2219161 w 8553048"/>
              <a:gd name="connsiteY4" fmla="*/ 738111 h 1850427"/>
              <a:gd name="connsiteX5" fmla="*/ 2642907 w 8553048"/>
              <a:gd name="connsiteY5" fmla="*/ 1808628 h 1850427"/>
              <a:gd name="connsiteX6" fmla="*/ 3155863 w 8553048"/>
              <a:gd name="connsiteY6" fmla="*/ 1630208 h 1850427"/>
              <a:gd name="connsiteX7" fmla="*/ 3664921 w 8553048"/>
              <a:gd name="connsiteY7" fmla="*/ 1604794 h 1850427"/>
              <a:gd name="connsiteX8" fmla="*/ 4114919 w 8553048"/>
              <a:gd name="connsiteY8" fmla="*/ 1710071 h 1850427"/>
              <a:gd name="connsiteX9" fmla="*/ 4527463 w 8553048"/>
              <a:gd name="connsiteY9" fmla="*/ 1273369 h 1850427"/>
              <a:gd name="connsiteX10" fmla="*/ 5352654 w 8553048"/>
              <a:gd name="connsiteY10" fmla="*/ 1184160 h 1850427"/>
              <a:gd name="connsiteX11" fmla="*/ 6043998 w 8553048"/>
              <a:gd name="connsiteY11" fmla="*/ 257866 h 1850427"/>
              <a:gd name="connsiteX12" fmla="*/ 6913836 w 8553048"/>
              <a:gd name="connsiteY12" fmla="*/ 290576 h 1850427"/>
              <a:gd name="connsiteX13" fmla="*/ 7114546 w 8553048"/>
              <a:gd name="connsiteY13" fmla="*/ 961135 h 1850427"/>
              <a:gd name="connsiteX14" fmla="*/ 7616351 w 8553048"/>
              <a:gd name="connsiteY14" fmla="*/ 1117252 h 1850427"/>
              <a:gd name="connsiteX15" fmla="*/ 7917426 w 8553048"/>
              <a:gd name="connsiteY15" fmla="*/ 1341604 h 1850427"/>
              <a:gd name="connsiteX16" fmla="*/ 8159486 w 8553048"/>
              <a:gd name="connsiteY16" fmla="*/ 1327341 h 1850427"/>
              <a:gd name="connsiteX17" fmla="*/ 8553048 w 8553048"/>
              <a:gd name="connsiteY17" fmla="*/ 1319567 h 1850427"/>
              <a:gd name="connsiteX0" fmla="*/ 0 w 8553048"/>
              <a:gd name="connsiteY0" fmla="*/ 108432 h 1679221"/>
              <a:gd name="connsiteX1" fmla="*/ 769515 w 8553048"/>
              <a:gd name="connsiteY1" fmla="*/ 30745 h 1679221"/>
              <a:gd name="connsiteX2" fmla="*/ 1271307 w 8553048"/>
              <a:gd name="connsiteY2" fmla="*/ 75137 h 1679221"/>
              <a:gd name="connsiteX3" fmla="*/ 1505483 w 8553048"/>
              <a:gd name="connsiteY3" fmla="*/ 477695 h 1679221"/>
              <a:gd name="connsiteX4" fmla="*/ 2219161 w 8553048"/>
              <a:gd name="connsiteY4" fmla="*/ 566905 h 1679221"/>
              <a:gd name="connsiteX5" fmla="*/ 2642907 w 8553048"/>
              <a:gd name="connsiteY5" fmla="*/ 1637422 h 1679221"/>
              <a:gd name="connsiteX6" fmla="*/ 3155863 w 8553048"/>
              <a:gd name="connsiteY6" fmla="*/ 1459002 h 1679221"/>
              <a:gd name="connsiteX7" fmla="*/ 3664921 w 8553048"/>
              <a:gd name="connsiteY7" fmla="*/ 1433588 h 1679221"/>
              <a:gd name="connsiteX8" fmla="*/ 4114919 w 8553048"/>
              <a:gd name="connsiteY8" fmla="*/ 1538865 h 1679221"/>
              <a:gd name="connsiteX9" fmla="*/ 4527463 w 8553048"/>
              <a:gd name="connsiteY9" fmla="*/ 1102163 h 1679221"/>
              <a:gd name="connsiteX10" fmla="*/ 5352654 w 8553048"/>
              <a:gd name="connsiteY10" fmla="*/ 1012954 h 1679221"/>
              <a:gd name="connsiteX11" fmla="*/ 6043998 w 8553048"/>
              <a:gd name="connsiteY11" fmla="*/ 86660 h 1679221"/>
              <a:gd name="connsiteX12" fmla="*/ 6913836 w 8553048"/>
              <a:gd name="connsiteY12" fmla="*/ 119370 h 1679221"/>
              <a:gd name="connsiteX13" fmla="*/ 7114546 w 8553048"/>
              <a:gd name="connsiteY13" fmla="*/ 789929 h 1679221"/>
              <a:gd name="connsiteX14" fmla="*/ 7616351 w 8553048"/>
              <a:gd name="connsiteY14" fmla="*/ 946046 h 1679221"/>
              <a:gd name="connsiteX15" fmla="*/ 7917426 w 8553048"/>
              <a:gd name="connsiteY15" fmla="*/ 1170398 h 1679221"/>
              <a:gd name="connsiteX16" fmla="*/ 8159486 w 8553048"/>
              <a:gd name="connsiteY16" fmla="*/ 1156135 h 1679221"/>
              <a:gd name="connsiteX17" fmla="*/ 8553048 w 8553048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30745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03767 w 8575354"/>
              <a:gd name="connsiteY8" fmla="*/ 1350196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3913025 w 8575354"/>
              <a:gd name="connsiteY8" fmla="*/ 1434543 h 1679221"/>
              <a:gd name="connsiteX9" fmla="*/ 4103767 w 8575354"/>
              <a:gd name="connsiteY9" fmla="*/ 1350196 h 1679221"/>
              <a:gd name="connsiteX10" fmla="*/ 4549769 w 8575354"/>
              <a:gd name="connsiteY10" fmla="*/ 1102163 h 1679221"/>
              <a:gd name="connsiteX11" fmla="*/ 5374960 w 8575354"/>
              <a:gd name="connsiteY11" fmla="*/ 1012954 h 1679221"/>
              <a:gd name="connsiteX12" fmla="*/ 6066304 w 8575354"/>
              <a:gd name="connsiteY12" fmla="*/ 86660 h 1679221"/>
              <a:gd name="connsiteX13" fmla="*/ 6936142 w 8575354"/>
              <a:gd name="connsiteY13" fmla="*/ 119370 h 1679221"/>
              <a:gd name="connsiteX14" fmla="*/ 7136852 w 8575354"/>
              <a:gd name="connsiteY14" fmla="*/ 789929 h 1679221"/>
              <a:gd name="connsiteX15" fmla="*/ 7638657 w 8575354"/>
              <a:gd name="connsiteY15" fmla="*/ 946046 h 1679221"/>
              <a:gd name="connsiteX16" fmla="*/ 7939732 w 8575354"/>
              <a:gd name="connsiteY16" fmla="*/ 1170398 h 1679221"/>
              <a:gd name="connsiteX17" fmla="*/ 8181792 w 8575354"/>
              <a:gd name="connsiteY17" fmla="*/ 1156135 h 1679221"/>
              <a:gd name="connsiteX18" fmla="*/ 8575354 w 8575354"/>
              <a:gd name="connsiteY18" fmla="*/ 1148361 h 1679221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940142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371389 w 8575354"/>
              <a:gd name="connsiteY17" fmla="*/ 1028151 h 1673317"/>
              <a:gd name="connsiteX18" fmla="*/ 8575354 w 8575354"/>
              <a:gd name="connsiteY18" fmla="*/ 1142457 h 1673317"/>
              <a:gd name="connsiteX0" fmla="*/ 0 w 8463827"/>
              <a:gd name="connsiteY0" fmla="*/ 2644 h 1673317"/>
              <a:gd name="connsiteX1" fmla="*/ 791821 w 8463827"/>
              <a:gd name="connsiteY1" fmla="*/ 2645 h 1673317"/>
              <a:gd name="connsiteX2" fmla="*/ 1293613 w 8463827"/>
              <a:gd name="connsiteY2" fmla="*/ 69233 h 1673317"/>
              <a:gd name="connsiteX3" fmla="*/ 1527789 w 8463827"/>
              <a:gd name="connsiteY3" fmla="*/ 471791 h 1673317"/>
              <a:gd name="connsiteX4" fmla="*/ 2241467 w 8463827"/>
              <a:gd name="connsiteY4" fmla="*/ 561001 h 1673317"/>
              <a:gd name="connsiteX5" fmla="*/ 2665213 w 8463827"/>
              <a:gd name="connsiteY5" fmla="*/ 1631518 h 1673317"/>
              <a:gd name="connsiteX6" fmla="*/ 3178169 w 8463827"/>
              <a:gd name="connsiteY6" fmla="*/ 1453098 h 1673317"/>
              <a:gd name="connsiteX7" fmla="*/ 3687227 w 8463827"/>
              <a:gd name="connsiteY7" fmla="*/ 1427684 h 1673317"/>
              <a:gd name="connsiteX8" fmla="*/ 3913025 w 8463827"/>
              <a:gd name="connsiteY8" fmla="*/ 1428639 h 1673317"/>
              <a:gd name="connsiteX9" fmla="*/ 4103767 w 8463827"/>
              <a:gd name="connsiteY9" fmla="*/ 1344292 h 1673317"/>
              <a:gd name="connsiteX10" fmla="*/ 4549769 w 8463827"/>
              <a:gd name="connsiteY10" fmla="*/ 1096259 h 1673317"/>
              <a:gd name="connsiteX11" fmla="*/ 5374960 w 8463827"/>
              <a:gd name="connsiteY11" fmla="*/ 1007050 h 1673317"/>
              <a:gd name="connsiteX12" fmla="*/ 6066304 w 8463827"/>
              <a:gd name="connsiteY12" fmla="*/ 80756 h 1673317"/>
              <a:gd name="connsiteX13" fmla="*/ 6936142 w 8463827"/>
              <a:gd name="connsiteY13" fmla="*/ 113466 h 1673317"/>
              <a:gd name="connsiteX14" fmla="*/ 7181464 w 8463827"/>
              <a:gd name="connsiteY14" fmla="*/ 661944 h 1673317"/>
              <a:gd name="connsiteX15" fmla="*/ 7638657 w 8463827"/>
              <a:gd name="connsiteY15" fmla="*/ 829161 h 1673317"/>
              <a:gd name="connsiteX16" fmla="*/ 8073565 w 8463827"/>
              <a:gd name="connsiteY16" fmla="*/ 1031316 h 1673317"/>
              <a:gd name="connsiteX17" fmla="*/ 8371389 w 8463827"/>
              <a:gd name="connsiteY17" fmla="*/ 1028151 h 1673317"/>
              <a:gd name="connsiteX18" fmla="*/ 8463827 w 8463827"/>
              <a:gd name="connsiteY18" fmla="*/ 987083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8073565 w 8586507"/>
              <a:gd name="connsiteY16" fmla="*/ 1031316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983759 h 1673317"/>
              <a:gd name="connsiteX18" fmla="*/ 8586507 w 8586507"/>
              <a:gd name="connsiteY18" fmla="*/ 1053671 h 1673317"/>
              <a:gd name="connsiteX0" fmla="*/ 0 w 8586507"/>
              <a:gd name="connsiteY0" fmla="*/ 2644 h 1538312"/>
              <a:gd name="connsiteX1" fmla="*/ 791821 w 8586507"/>
              <a:gd name="connsiteY1" fmla="*/ 2645 h 1538312"/>
              <a:gd name="connsiteX2" fmla="*/ 1293613 w 8586507"/>
              <a:gd name="connsiteY2" fmla="*/ 69233 h 1538312"/>
              <a:gd name="connsiteX3" fmla="*/ 1527789 w 8586507"/>
              <a:gd name="connsiteY3" fmla="*/ 471791 h 1538312"/>
              <a:gd name="connsiteX4" fmla="*/ 2241467 w 8586507"/>
              <a:gd name="connsiteY4" fmla="*/ 561001 h 1538312"/>
              <a:gd name="connsiteX5" fmla="*/ 2743283 w 8586507"/>
              <a:gd name="connsiteY5" fmla="*/ 1476144 h 1538312"/>
              <a:gd name="connsiteX6" fmla="*/ 3178169 w 8586507"/>
              <a:gd name="connsiteY6" fmla="*/ 1453098 h 1538312"/>
              <a:gd name="connsiteX7" fmla="*/ 3687227 w 8586507"/>
              <a:gd name="connsiteY7" fmla="*/ 1427684 h 1538312"/>
              <a:gd name="connsiteX8" fmla="*/ 3913025 w 8586507"/>
              <a:gd name="connsiteY8" fmla="*/ 1428639 h 1538312"/>
              <a:gd name="connsiteX9" fmla="*/ 4103767 w 8586507"/>
              <a:gd name="connsiteY9" fmla="*/ 1344292 h 1538312"/>
              <a:gd name="connsiteX10" fmla="*/ 4549769 w 8586507"/>
              <a:gd name="connsiteY10" fmla="*/ 1096259 h 1538312"/>
              <a:gd name="connsiteX11" fmla="*/ 5374960 w 8586507"/>
              <a:gd name="connsiteY11" fmla="*/ 1007050 h 1538312"/>
              <a:gd name="connsiteX12" fmla="*/ 6066304 w 8586507"/>
              <a:gd name="connsiteY12" fmla="*/ 80756 h 1538312"/>
              <a:gd name="connsiteX13" fmla="*/ 6936142 w 8586507"/>
              <a:gd name="connsiteY13" fmla="*/ 113466 h 1538312"/>
              <a:gd name="connsiteX14" fmla="*/ 7181464 w 8586507"/>
              <a:gd name="connsiteY14" fmla="*/ 661944 h 1538312"/>
              <a:gd name="connsiteX15" fmla="*/ 7638657 w 8586507"/>
              <a:gd name="connsiteY15" fmla="*/ 829161 h 1538312"/>
              <a:gd name="connsiteX16" fmla="*/ 7917426 w 8586507"/>
              <a:gd name="connsiteY16" fmla="*/ 986924 h 1538312"/>
              <a:gd name="connsiteX17" fmla="*/ 8371389 w 8586507"/>
              <a:gd name="connsiteY17" fmla="*/ 983759 h 1538312"/>
              <a:gd name="connsiteX18" fmla="*/ 8586507 w 8586507"/>
              <a:gd name="connsiteY18" fmla="*/ 1053671 h 1538312"/>
              <a:gd name="connsiteX0" fmla="*/ 0 w 8586507"/>
              <a:gd name="connsiteY0" fmla="*/ 2644 h 1535855"/>
              <a:gd name="connsiteX1" fmla="*/ 791821 w 8586507"/>
              <a:gd name="connsiteY1" fmla="*/ 2645 h 1535855"/>
              <a:gd name="connsiteX2" fmla="*/ 1293613 w 8586507"/>
              <a:gd name="connsiteY2" fmla="*/ 69233 h 1535855"/>
              <a:gd name="connsiteX3" fmla="*/ 1527789 w 8586507"/>
              <a:gd name="connsiteY3" fmla="*/ 471791 h 1535855"/>
              <a:gd name="connsiteX4" fmla="*/ 2386454 w 8586507"/>
              <a:gd name="connsiteY4" fmla="*/ 594296 h 1535855"/>
              <a:gd name="connsiteX5" fmla="*/ 2743283 w 8586507"/>
              <a:gd name="connsiteY5" fmla="*/ 1476144 h 1535855"/>
              <a:gd name="connsiteX6" fmla="*/ 3178169 w 8586507"/>
              <a:gd name="connsiteY6" fmla="*/ 1453098 h 1535855"/>
              <a:gd name="connsiteX7" fmla="*/ 3687227 w 8586507"/>
              <a:gd name="connsiteY7" fmla="*/ 1427684 h 1535855"/>
              <a:gd name="connsiteX8" fmla="*/ 3913025 w 8586507"/>
              <a:gd name="connsiteY8" fmla="*/ 1428639 h 1535855"/>
              <a:gd name="connsiteX9" fmla="*/ 4103767 w 8586507"/>
              <a:gd name="connsiteY9" fmla="*/ 1344292 h 1535855"/>
              <a:gd name="connsiteX10" fmla="*/ 4549769 w 8586507"/>
              <a:gd name="connsiteY10" fmla="*/ 1096259 h 1535855"/>
              <a:gd name="connsiteX11" fmla="*/ 5374960 w 8586507"/>
              <a:gd name="connsiteY11" fmla="*/ 1007050 h 1535855"/>
              <a:gd name="connsiteX12" fmla="*/ 6066304 w 8586507"/>
              <a:gd name="connsiteY12" fmla="*/ 80756 h 1535855"/>
              <a:gd name="connsiteX13" fmla="*/ 6936142 w 8586507"/>
              <a:gd name="connsiteY13" fmla="*/ 113466 h 1535855"/>
              <a:gd name="connsiteX14" fmla="*/ 7181464 w 8586507"/>
              <a:gd name="connsiteY14" fmla="*/ 661944 h 1535855"/>
              <a:gd name="connsiteX15" fmla="*/ 7638657 w 8586507"/>
              <a:gd name="connsiteY15" fmla="*/ 829161 h 1535855"/>
              <a:gd name="connsiteX16" fmla="*/ 7917426 w 8586507"/>
              <a:gd name="connsiteY16" fmla="*/ 986924 h 1535855"/>
              <a:gd name="connsiteX17" fmla="*/ 8371389 w 8586507"/>
              <a:gd name="connsiteY17" fmla="*/ 983759 h 1535855"/>
              <a:gd name="connsiteX18" fmla="*/ 8586507 w 8586507"/>
              <a:gd name="connsiteY18" fmla="*/ 1053671 h 1535855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374960 w 8586507"/>
              <a:gd name="connsiteY11" fmla="*/ 1005013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726560 w 8586507"/>
              <a:gd name="connsiteY13" fmla="*/ 158832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841215 w 8586507"/>
              <a:gd name="connsiteY16" fmla="*/ 994368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687227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725333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780511 w 8586507"/>
              <a:gd name="connsiteY12" fmla="*/ 88199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631295 w 8586507"/>
              <a:gd name="connsiteY13" fmla="*/ 519094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7057620 w 8586507"/>
              <a:gd name="connsiteY14" fmla="*/ 1105494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44477"/>
              <a:gd name="connsiteX1" fmla="*/ 791821 w 8586507"/>
              <a:gd name="connsiteY1" fmla="*/ 608 h 1444477"/>
              <a:gd name="connsiteX2" fmla="*/ 1293613 w 8586507"/>
              <a:gd name="connsiteY2" fmla="*/ 67196 h 1444477"/>
              <a:gd name="connsiteX3" fmla="*/ 1527789 w 8586507"/>
              <a:gd name="connsiteY3" fmla="*/ 469754 h 1444477"/>
              <a:gd name="connsiteX4" fmla="*/ 2386454 w 8586507"/>
              <a:gd name="connsiteY4" fmla="*/ 592259 h 1444477"/>
              <a:gd name="connsiteX5" fmla="*/ 2714704 w 8586507"/>
              <a:gd name="connsiteY5" fmla="*/ 1151767 h 1444477"/>
              <a:gd name="connsiteX6" fmla="*/ 3273433 w 8586507"/>
              <a:gd name="connsiteY6" fmla="*/ 1384697 h 1444477"/>
              <a:gd name="connsiteX7" fmla="*/ 3725333 w 8586507"/>
              <a:gd name="connsiteY7" fmla="*/ 1425647 h 1444477"/>
              <a:gd name="connsiteX8" fmla="*/ 3913025 w 8586507"/>
              <a:gd name="connsiteY8" fmla="*/ 1426602 h 1444477"/>
              <a:gd name="connsiteX9" fmla="*/ 4103767 w 8586507"/>
              <a:gd name="connsiteY9" fmla="*/ 1342255 h 1444477"/>
              <a:gd name="connsiteX10" fmla="*/ 4549769 w 8586507"/>
              <a:gd name="connsiteY10" fmla="*/ 1094222 h 1444477"/>
              <a:gd name="connsiteX11" fmla="*/ 5270169 w 8586507"/>
              <a:gd name="connsiteY11" fmla="*/ 986052 h 1444477"/>
              <a:gd name="connsiteX12" fmla="*/ 5694773 w 8586507"/>
              <a:gd name="connsiteY12" fmla="*/ 429500 h 1444477"/>
              <a:gd name="connsiteX13" fmla="*/ 6516978 w 8586507"/>
              <a:gd name="connsiteY13" fmla="*/ 604420 h 1444477"/>
              <a:gd name="connsiteX14" fmla="*/ 7057620 w 8586507"/>
              <a:gd name="connsiteY14" fmla="*/ 1105494 h 1444477"/>
              <a:gd name="connsiteX15" fmla="*/ 7676764 w 8586507"/>
              <a:gd name="connsiteY15" fmla="*/ 1443363 h 1444477"/>
              <a:gd name="connsiteX16" fmla="*/ 7841215 w 8586507"/>
              <a:gd name="connsiteY16" fmla="*/ 994368 h 1444477"/>
              <a:gd name="connsiteX17" fmla="*/ 8371389 w 8586507"/>
              <a:gd name="connsiteY17" fmla="*/ 981722 h 1444477"/>
              <a:gd name="connsiteX18" fmla="*/ 8586507 w 8586507"/>
              <a:gd name="connsiteY18" fmla="*/ 1051634 h 1444477"/>
              <a:gd name="connsiteX0" fmla="*/ 0 w 8586507"/>
              <a:gd name="connsiteY0" fmla="*/ 607 h 1474102"/>
              <a:gd name="connsiteX1" fmla="*/ 791821 w 8586507"/>
              <a:gd name="connsiteY1" fmla="*/ 608 h 1474102"/>
              <a:gd name="connsiteX2" fmla="*/ 1293613 w 8586507"/>
              <a:gd name="connsiteY2" fmla="*/ 67196 h 1474102"/>
              <a:gd name="connsiteX3" fmla="*/ 1527789 w 8586507"/>
              <a:gd name="connsiteY3" fmla="*/ 469754 h 1474102"/>
              <a:gd name="connsiteX4" fmla="*/ 2386454 w 8586507"/>
              <a:gd name="connsiteY4" fmla="*/ 592259 h 1474102"/>
              <a:gd name="connsiteX5" fmla="*/ 2714704 w 8586507"/>
              <a:gd name="connsiteY5" fmla="*/ 1151767 h 1474102"/>
              <a:gd name="connsiteX6" fmla="*/ 3273433 w 8586507"/>
              <a:gd name="connsiteY6" fmla="*/ 1384697 h 1474102"/>
              <a:gd name="connsiteX7" fmla="*/ 3725333 w 8586507"/>
              <a:gd name="connsiteY7" fmla="*/ 1425647 h 1474102"/>
              <a:gd name="connsiteX8" fmla="*/ 3913025 w 8586507"/>
              <a:gd name="connsiteY8" fmla="*/ 1426602 h 1474102"/>
              <a:gd name="connsiteX9" fmla="*/ 4103767 w 8586507"/>
              <a:gd name="connsiteY9" fmla="*/ 1342255 h 1474102"/>
              <a:gd name="connsiteX10" fmla="*/ 4549769 w 8586507"/>
              <a:gd name="connsiteY10" fmla="*/ 1094222 h 1474102"/>
              <a:gd name="connsiteX11" fmla="*/ 5270169 w 8586507"/>
              <a:gd name="connsiteY11" fmla="*/ 986052 h 1474102"/>
              <a:gd name="connsiteX12" fmla="*/ 5694773 w 8586507"/>
              <a:gd name="connsiteY12" fmla="*/ 429500 h 1474102"/>
              <a:gd name="connsiteX13" fmla="*/ 6516978 w 8586507"/>
              <a:gd name="connsiteY13" fmla="*/ 604420 h 1474102"/>
              <a:gd name="connsiteX14" fmla="*/ 7076673 w 8586507"/>
              <a:gd name="connsiteY14" fmla="*/ 1342509 h 1474102"/>
              <a:gd name="connsiteX15" fmla="*/ 7676764 w 8586507"/>
              <a:gd name="connsiteY15" fmla="*/ 1443363 h 1474102"/>
              <a:gd name="connsiteX16" fmla="*/ 7841215 w 8586507"/>
              <a:gd name="connsiteY16" fmla="*/ 994368 h 1474102"/>
              <a:gd name="connsiteX17" fmla="*/ 8371389 w 8586507"/>
              <a:gd name="connsiteY17" fmla="*/ 981722 h 1474102"/>
              <a:gd name="connsiteX18" fmla="*/ 8586507 w 8586507"/>
              <a:gd name="connsiteY18" fmla="*/ 1051634 h 1474102"/>
              <a:gd name="connsiteX0" fmla="*/ 0 w 8586507"/>
              <a:gd name="connsiteY0" fmla="*/ 607 h 1582165"/>
              <a:gd name="connsiteX1" fmla="*/ 791821 w 8586507"/>
              <a:gd name="connsiteY1" fmla="*/ 608 h 1582165"/>
              <a:gd name="connsiteX2" fmla="*/ 1293613 w 8586507"/>
              <a:gd name="connsiteY2" fmla="*/ 67196 h 1582165"/>
              <a:gd name="connsiteX3" fmla="*/ 1527789 w 8586507"/>
              <a:gd name="connsiteY3" fmla="*/ 469754 h 1582165"/>
              <a:gd name="connsiteX4" fmla="*/ 2386454 w 8586507"/>
              <a:gd name="connsiteY4" fmla="*/ 592259 h 1582165"/>
              <a:gd name="connsiteX5" fmla="*/ 2714704 w 8586507"/>
              <a:gd name="connsiteY5" fmla="*/ 1151767 h 1582165"/>
              <a:gd name="connsiteX6" fmla="*/ 3273433 w 8586507"/>
              <a:gd name="connsiteY6" fmla="*/ 1384697 h 1582165"/>
              <a:gd name="connsiteX7" fmla="*/ 3725333 w 8586507"/>
              <a:gd name="connsiteY7" fmla="*/ 1425647 h 1582165"/>
              <a:gd name="connsiteX8" fmla="*/ 3913025 w 8586507"/>
              <a:gd name="connsiteY8" fmla="*/ 1426602 h 1582165"/>
              <a:gd name="connsiteX9" fmla="*/ 4103767 w 8586507"/>
              <a:gd name="connsiteY9" fmla="*/ 1342255 h 1582165"/>
              <a:gd name="connsiteX10" fmla="*/ 4549769 w 8586507"/>
              <a:gd name="connsiteY10" fmla="*/ 1094222 h 1582165"/>
              <a:gd name="connsiteX11" fmla="*/ 5270169 w 8586507"/>
              <a:gd name="connsiteY11" fmla="*/ 986052 h 1582165"/>
              <a:gd name="connsiteX12" fmla="*/ 5694773 w 8586507"/>
              <a:gd name="connsiteY12" fmla="*/ 429500 h 1582165"/>
              <a:gd name="connsiteX13" fmla="*/ 6516978 w 8586507"/>
              <a:gd name="connsiteY13" fmla="*/ 604420 h 1582165"/>
              <a:gd name="connsiteX14" fmla="*/ 7076673 w 8586507"/>
              <a:gd name="connsiteY14" fmla="*/ 1342509 h 1582165"/>
              <a:gd name="connsiteX15" fmla="*/ 7676764 w 8586507"/>
              <a:gd name="connsiteY15" fmla="*/ 1443363 h 1582165"/>
              <a:gd name="connsiteX16" fmla="*/ 8212747 w 8586507"/>
              <a:gd name="connsiteY16" fmla="*/ 1582165 h 1582165"/>
              <a:gd name="connsiteX17" fmla="*/ 8371389 w 8586507"/>
              <a:gd name="connsiteY17" fmla="*/ 981722 h 1582165"/>
              <a:gd name="connsiteX18" fmla="*/ 8586507 w 8586507"/>
              <a:gd name="connsiteY18" fmla="*/ 1051634 h 1582165"/>
              <a:gd name="connsiteX0" fmla="*/ 0 w 8586507"/>
              <a:gd name="connsiteY0" fmla="*/ 607 h 1626441"/>
              <a:gd name="connsiteX1" fmla="*/ 791821 w 8586507"/>
              <a:gd name="connsiteY1" fmla="*/ 608 h 1626441"/>
              <a:gd name="connsiteX2" fmla="*/ 1293613 w 8586507"/>
              <a:gd name="connsiteY2" fmla="*/ 67196 h 1626441"/>
              <a:gd name="connsiteX3" fmla="*/ 1527789 w 8586507"/>
              <a:gd name="connsiteY3" fmla="*/ 469754 h 1626441"/>
              <a:gd name="connsiteX4" fmla="*/ 2386454 w 8586507"/>
              <a:gd name="connsiteY4" fmla="*/ 592259 h 1626441"/>
              <a:gd name="connsiteX5" fmla="*/ 2714704 w 8586507"/>
              <a:gd name="connsiteY5" fmla="*/ 1151767 h 1626441"/>
              <a:gd name="connsiteX6" fmla="*/ 3273433 w 8586507"/>
              <a:gd name="connsiteY6" fmla="*/ 1384697 h 1626441"/>
              <a:gd name="connsiteX7" fmla="*/ 3725333 w 8586507"/>
              <a:gd name="connsiteY7" fmla="*/ 1425647 h 1626441"/>
              <a:gd name="connsiteX8" fmla="*/ 3913025 w 8586507"/>
              <a:gd name="connsiteY8" fmla="*/ 1426602 h 1626441"/>
              <a:gd name="connsiteX9" fmla="*/ 4103767 w 8586507"/>
              <a:gd name="connsiteY9" fmla="*/ 1342255 h 1626441"/>
              <a:gd name="connsiteX10" fmla="*/ 4549769 w 8586507"/>
              <a:gd name="connsiteY10" fmla="*/ 1094222 h 1626441"/>
              <a:gd name="connsiteX11" fmla="*/ 5270169 w 8586507"/>
              <a:gd name="connsiteY11" fmla="*/ 986052 h 1626441"/>
              <a:gd name="connsiteX12" fmla="*/ 5694773 w 8586507"/>
              <a:gd name="connsiteY12" fmla="*/ 429500 h 1626441"/>
              <a:gd name="connsiteX13" fmla="*/ 6516978 w 8586507"/>
              <a:gd name="connsiteY13" fmla="*/ 604420 h 1626441"/>
              <a:gd name="connsiteX14" fmla="*/ 7076673 w 8586507"/>
              <a:gd name="connsiteY14" fmla="*/ 1342509 h 1626441"/>
              <a:gd name="connsiteX15" fmla="*/ 7676764 w 8586507"/>
              <a:gd name="connsiteY15" fmla="*/ 1443363 h 1626441"/>
              <a:gd name="connsiteX16" fmla="*/ 8212747 w 8586507"/>
              <a:gd name="connsiteY16" fmla="*/ 1582165 h 1626441"/>
              <a:gd name="connsiteX17" fmla="*/ 8533339 w 8586507"/>
              <a:gd name="connsiteY17" fmla="*/ 1626402 h 1626441"/>
              <a:gd name="connsiteX18" fmla="*/ 8586507 w 8586507"/>
              <a:gd name="connsiteY18" fmla="*/ 1051634 h 1626441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16978 w 8710351"/>
              <a:gd name="connsiteY13" fmla="*/ 604420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257184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14704 w 8568413"/>
              <a:gd name="connsiteY5" fmla="*/ 115176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68413" h="1630078">
                <a:moveTo>
                  <a:pt x="0" y="607"/>
                </a:moveTo>
                <a:lnTo>
                  <a:pt x="791821" y="608"/>
                </a:lnTo>
                <a:cubicBezTo>
                  <a:pt x="921918" y="608"/>
                  <a:pt x="1170952" y="-10995"/>
                  <a:pt x="1293613" y="67196"/>
                </a:cubicBezTo>
                <a:cubicBezTo>
                  <a:pt x="1416274" y="145387"/>
                  <a:pt x="1366290" y="391724"/>
                  <a:pt x="1527789" y="469754"/>
                </a:cubicBezTo>
                <a:cubicBezTo>
                  <a:pt x="1689289" y="547784"/>
                  <a:pt x="2064791" y="421706"/>
                  <a:pt x="2262610" y="535375"/>
                </a:cubicBezTo>
                <a:cubicBezTo>
                  <a:pt x="2460429" y="649044"/>
                  <a:pt x="2546234" y="1010213"/>
                  <a:pt x="2714704" y="1151767"/>
                </a:cubicBezTo>
                <a:cubicBezTo>
                  <a:pt x="2883174" y="1293321"/>
                  <a:pt x="3116109" y="1392774"/>
                  <a:pt x="3273433" y="1384697"/>
                </a:cubicBezTo>
                <a:lnTo>
                  <a:pt x="3725333" y="1425647"/>
                </a:lnTo>
                <a:cubicBezTo>
                  <a:pt x="3816210" y="1419721"/>
                  <a:pt x="3849953" y="1440501"/>
                  <a:pt x="3913025" y="1426602"/>
                </a:cubicBezTo>
                <a:cubicBezTo>
                  <a:pt x="3976097" y="1412703"/>
                  <a:pt x="3997643" y="1397652"/>
                  <a:pt x="4103767" y="1342255"/>
                </a:cubicBezTo>
                <a:cubicBezTo>
                  <a:pt x="4209891" y="1286858"/>
                  <a:pt x="4355369" y="1153589"/>
                  <a:pt x="4549769" y="1094222"/>
                </a:cubicBezTo>
                <a:cubicBezTo>
                  <a:pt x="4744169" y="1034855"/>
                  <a:pt x="5072984" y="1155303"/>
                  <a:pt x="5270169" y="986052"/>
                </a:cubicBezTo>
                <a:cubicBezTo>
                  <a:pt x="5467354" y="816801"/>
                  <a:pt x="5526665" y="208687"/>
                  <a:pt x="5732879" y="78718"/>
                </a:cubicBezTo>
                <a:cubicBezTo>
                  <a:pt x="5939093" y="-51251"/>
                  <a:pt x="6283486" y="9824"/>
                  <a:pt x="6507452" y="206235"/>
                </a:cubicBezTo>
                <a:cubicBezTo>
                  <a:pt x="6731418" y="402646"/>
                  <a:pt x="6881788" y="1050996"/>
                  <a:pt x="7076673" y="1257184"/>
                </a:cubicBezTo>
                <a:cubicBezTo>
                  <a:pt x="7271558" y="1463372"/>
                  <a:pt x="7487418" y="1389200"/>
                  <a:pt x="7676764" y="1443363"/>
                </a:cubicBezTo>
                <a:cubicBezTo>
                  <a:pt x="7866110" y="1497526"/>
                  <a:pt x="8146389" y="1493509"/>
                  <a:pt x="8212747" y="1582165"/>
                </a:cubicBezTo>
                <a:cubicBezTo>
                  <a:pt x="8178731" y="1526545"/>
                  <a:pt x="8431120" y="1620826"/>
                  <a:pt x="8533339" y="1626402"/>
                </a:cubicBezTo>
                <a:cubicBezTo>
                  <a:pt x="8635558" y="1631978"/>
                  <a:pt x="8472120" y="1629396"/>
                  <a:pt x="8567454" y="1629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6838" y="3262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6850" y="261778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BS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52413" y="627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722563" y="2611438"/>
            <a:ext cx="4016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22675" y="2613025"/>
            <a:ext cx="4016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3124200" y="2151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>
            <a:off x="3925888" y="220821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4852988" y="1852613"/>
            <a:ext cx="0" cy="2633662"/>
          </a:xfrm>
          <a:prstGeom prst="line">
            <a:avLst/>
          </a:prstGeom>
          <a:ln w="38100">
            <a:solidFill>
              <a:srgbClr val="18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487863" y="259873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FS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5588" y="2927350"/>
            <a:ext cx="0" cy="355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6850" y="2894013"/>
            <a:ext cx="706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1,056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49213" y="3430588"/>
            <a:ext cx="1606551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No.1: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BM=100,000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28713" y="2305050"/>
            <a:ext cx="15033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HoC1=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100,000+1,056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grpSp>
        <p:nvGrpSpPr>
          <p:cNvPr id="4" name="Group 69"/>
          <p:cNvGrpSpPr/>
          <p:nvPr/>
        </p:nvGrpSpPr>
        <p:grpSpPr>
          <a:xfrm>
            <a:off x="1558131" y="2851152"/>
            <a:ext cx="622300" cy="1057275"/>
            <a:chOff x="1558131" y="2851152"/>
            <a:chExt cx="622300" cy="1057275"/>
          </a:xfrm>
          <a:solidFill>
            <a:schemeClr val="tx1"/>
          </a:solidFill>
        </p:grpSpPr>
        <p:sp>
          <p:nvSpPr>
            <p:cNvPr id="71" name="Rectangle 70"/>
            <p:cNvSpPr/>
            <p:nvPr/>
          </p:nvSpPr>
          <p:spPr bwMode="auto">
            <a:xfrm>
              <a:off x="1666081" y="2851152"/>
              <a:ext cx="3810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3" name="Straight Connector 72"/>
            <p:cNvCxnSpPr>
              <a:stCxn id="71" idx="2"/>
            </p:cNvCxnSpPr>
            <p:nvPr/>
          </p:nvCxnSpPr>
          <p:spPr bwMode="auto">
            <a:xfrm>
              <a:off x="1856581" y="3003552"/>
              <a:ext cx="323850" cy="904875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71" idx="2"/>
            </p:cNvCxnSpPr>
            <p:nvPr/>
          </p:nvCxnSpPr>
          <p:spPr bwMode="auto">
            <a:xfrm flipH="1">
              <a:off x="1558131" y="3003552"/>
              <a:ext cx="298450" cy="874712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Rules of booking or “the surveyor language”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665288" y="2927350"/>
            <a:ext cx="2260600" cy="15875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00038" y="2927350"/>
            <a:ext cx="1746250" cy="1588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954463" y="2936875"/>
            <a:ext cx="927100" cy="7938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ular Callout 44"/>
          <p:cNvSpPr/>
          <p:nvPr/>
        </p:nvSpPr>
        <p:spPr>
          <a:xfrm>
            <a:off x="2562225" y="1501775"/>
            <a:ext cx="2422525" cy="620713"/>
          </a:xfrm>
          <a:prstGeom prst="wedgeRoundRectCallout">
            <a:avLst>
              <a:gd name="adj1" fmla="val -52687"/>
              <a:gd name="adj2" fmla="val 128971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HOC1=101,056 to be added in diagram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454025" y="4411663"/>
            <a:ext cx="2422525" cy="620712"/>
          </a:xfrm>
          <a:prstGeom prst="wedgeRoundRectCallout">
            <a:avLst>
              <a:gd name="adj1" fmla="val -52294"/>
              <a:gd name="adj2" fmla="val -121157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BM is the </a:t>
            </a:r>
            <a:r>
              <a:rPr lang="en-US" sz="1600" b="1" u="sng" dirty="0">
                <a:solidFill>
                  <a:schemeClr val="tx2"/>
                </a:solidFill>
              </a:rPr>
              <a:t>first reduced level!</a:t>
            </a:r>
            <a:endParaRPr lang="en-US" sz="16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56" grpId="0"/>
      <p:bldP spid="45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84470C-2532-4C39-92FA-950047C17A8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381000" y="1600200"/>
          <a:ext cx="8001000" cy="265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4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0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Backsight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(BS)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Sight</a:t>
                      </a:r>
                      <a:r>
                        <a:rPr lang="en-US" sz="1400" baseline="0" dirty="0" smtClean="0"/>
                        <a:t> (SI)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 Sight (FS)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Collimation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level (RL)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Remarks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100,000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415" name="TextBox 8"/>
          <p:cNvSpPr txBox="1">
            <a:spLocks noChangeArrowheads="1"/>
          </p:cNvSpPr>
          <p:nvPr/>
        </p:nvSpPr>
        <p:spPr bwMode="auto"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Rules of booking or “the surveyor language”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676400" y="2838450"/>
            <a:ext cx="2227263" cy="304800"/>
          </a:xfrm>
          <a:prstGeom prst="wedgeRoundRectCallout">
            <a:avLst>
              <a:gd name="adj1" fmla="val -52620"/>
              <a:gd name="adj2" fmla="val -205384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Fill in first reading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903663" y="3152775"/>
            <a:ext cx="2227262" cy="304800"/>
          </a:xfrm>
          <a:prstGeom prst="wedgeRoundRectCallout">
            <a:avLst>
              <a:gd name="adj1" fmla="val -18403"/>
              <a:gd name="adj2" fmla="val -299134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= height of optical level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28600" y="2809875"/>
            <a:ext cx="1219200" cy="304800"/>
          </a:xfrm>
          <a:prstGeom prst="wedgeRoundRectCallout">
            <a:avLst>
              <a:gd name="adj1" fmla="val -29964"/>
              <a:gd name="adj2" fmla="val -199134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Number it!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96000" y="3733800"/>
            <a:ext cx="2227263" cy="304800"/>
          </a:xfrm>
          <a:prstGeom prst="wedgeRoundRectCallout">
            <a:avLst>
              <a:gd name="adj1" fmla="val 11979"/>
              <a:gd name="adj2" fmla="val -511634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Name the reading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305425" y="2686050"/>
            <a:ext cx="1903413" cy="304800"/>
          </a:xfrm>
          <a:prstGeom prst="wedgeRoundRectCallout">
            <a:avLst>
              <a:gd name="adj1" fmla="val -14245"/>
              <a:gd name="adj2" fmla="val -149134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First reduced level!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8D686B-13D5-40CE-BA2C-372BD0C7030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163" y="3406775"/>
            <a:ext cx="8569325" cy="1636713"/>
          </a:xfrm>
          <a:custGeom>
            <a:avLst/>
            <a:gdLst>
              <a:gd name="connsiteX0" fmla="*/ 0 w 8095785"/>
              <a:gd name="connsiteY0" fmla="*/ 110489 h 2189806"/>
              <a:gd name="connsiteX1" fmla="*/ 189571 w 8095785"/>
              <a:gd name="connsiteY1" fmla="*/ 110489 h 2189806"/>
              <a:gd name="connsiteX2" fmla="*/ 780585 w 8095785"/>
              <a:gd name="connsiteY2" fmla="*/ 110489 h 2189806"/>
              <a:gd name="connsiteX3" fmla="*/ 1014761 w 8095785"/>
              <a:gd name="connsiteY3" fmla="*/ 746108 h 2189806"/>
              <a:gd name="connsiteX4" fmla="*/ 1728439 w 8095785"/>
              <a:gd name="connsiteY4" fmla="*/ 835318 h 2189806"/>
              <a:gd name="connsiteX5" fmla="*/ 2152185 w 8095785"/>
              <a:gd name="connsiteY5" fmla="*/ 1905835 h 2189806"/>
              <a:gd name="connsiteX6" fmla="*/ 2665141 w 8095785"/>
              <a:gd name="connsiteY6" fmla="*/ 1727415 h 2189806"/>
              <a:gd name="connsiteX7" fmla="*/ 3256156 w 8095785"/>
              <a:gd name="connsiteY7" fmla="*/ 2184615 h 2189806"/>
              <a:gd name="connsiteX8" fmla="*/ 4036741 w 8095785"/>
              <a:gd name="connsiteY8" fmla="*/ 1370576 h 2189806"/>
              <a:gd name="connsiteX9" fmla="*/ 4861932 w 8095785"/>
              <a:gd name="connsiteY9" fmla="*/ 1281367 h 2189806"/>
              <a:gd name="connsiteX10" fmla="*/ 5787483 w 8095785"/>
              <a:gd name="connsiteY10" fmla="*/ 199698 h 2189806"/>
              <a:gd name="connsiteX11" fmla="*/ 6333892 w 8095785"/>
              <a:gd name="connsiteY11" fmla="*/ 77035 h 2189806"/>
              <a:gd name="connsiteX12" fmla="*/ 6623824 w 8095785"/>
              <a:gd name="connsiteY12" fmla="*/ 1058342 h 2189806"/>
              <a:gd name="connsiteX13" fmla="*/ 7125629 w 8095785"/>
              <a:gd name="connsiteY13" fmla="*/ 1214459 h 2189806"/>
              <a:gd name="connsiteX14" fmla="*/ 7482468 w 8095785"/>
              <a:gd name="connsiteY14" fmla="*/ 1716264 h 2189806"/>
              <a:gd name="connsiteX15" fmla="*/ 8095785 w 8095785"/>
              <a:gd name="connsiteY15" fmla="*/ 1749718 h 2189806"/>
              <a:gd name="connsiteX0" fmla="*/ 0 w 8095785"/>
              <a:gd name="connsiteY0" fmla="*/ 110489 h 2189190"/>
              <a:gd name="connsiteX1" fmla="*/ 189571 w 8095785"/>
              <a:gd name="connsiteY1" fmla="*/ 110489 h 2189190"/>
              <a:gd name="connsiteX2" fmla="*/ 780585 w 8095785"/>
              <a:gd name="connsiteY2" fmla="*/ 110489 h 2189190"/>
              <a:gd name="connsiteX3" fmla="*/ 1014761 w 8095785"/>
              <a:gd name="connsiteY3" fmla="*/ 746108 h 2189190"/>
              <a:gd name="connsiteX4" fmla="*/ 1728439 w 8095785"/>
              <a:gd name="connsiteY4" fmla="*/ 835318 h 2189190"/>
              <a:gd name="connsiteX5" fmla="*/ 2152185 w 8095785"/>
              <a:gd name="connsiteY5" fmla="*/ 1905835 h 2189190"/>
              <a:gd name="connsiteX6" fmla="*/ 2665141 w 8095785"/>
              <a:gd name="connsiteY6" fmla="*/ 1727415 h 2189190"/>
              <a:gd name="connsiteX7" fmla="*/ 3174199 w 8095785"/>
              <a:gd name="connsiteY7" fmla="*/ 1702001 h 2189190"/>
              <a:gd name="connsiteX8" fmla="*/ 3256156 w 8095785"/>
              <a:gd name="connsiteY8" fmla="*/ 2184615 h 2189190"/>
              <a:gd name="connsiteX9" fmla="*/ 4036741 w 8095785"/>
              <a:gd name="connsiteY9" fmla="*/ 1370576 h 2189190"/>
              <a:gd name="connsiteX10" fmla="*/ 4861932 w 8095785"/>
              <a:gd name="connsiteY10" fmla="*/ 1281367 h 2189190"/>
              <a:gd name="connsiteX11" fmla="*/ 5787483 w 8095785"/>
              <a:gd name="connsiteY11" fmla="*/ 199698 h 2189190"/>
              <a:gd name="connsiteX12" fmla="*/ 6333892 w 8095785"/>
              <a:gd name="connsiteY12" fmla="*/ 77035 h 2189190"/>
              <a:gd name="connsiteX13" fmla="*/ 6623824 w 8095785"/>
              <a:gd name="connsiteY13" fmla="*/ 1058342 h 2189190"/>
              <a:gd name="connsiteX14" fmla="*/ 7125629 w 8095785"/>
              <a:gd name="connsiteY14" fmla="*/ 1214459 h 2189190"/>
              <a:gd name="connsiteX15" fmla="*/ 7482468 w 8095785"/>
              <a:gd name="connsiteY15" fmla="*/ 1716264 h 2189190"/>
              <a:gd name="connsiteX16" fmla="*/ 8095785 w 8095785"/>
              <a:gd name="connsiteY16" fmla="*/ 1749718 h 2189190"/>
              <a:gd name="connsiteX0" fmla="*/ 0 w 8095785"/>
              <a:gd name="connsiteY0" fmla="*/ 110489 h 1947634"/>
              <a:gd name="connsiteX1" fmla="*/ 189571 w 8095785"/>
              <a:gd name="connsiteY1" fmla="*/ 110489 h 1947634"/>
              <a:gd name="connsiteX2" fmla="*/ 780585 w 8095785"/>
              <a:gd name="connsiteY2" fmla="*/ 110489 h 1947634"/>
              <a:gd name="connsiteX3" fmla="*/ 1014761 w 8095785"/>
              <a:gd name="connsiteY3" fmla="*/ 746108 h 1947634"/>
              <a:gd name="connsiteX4" fmla="*/ 1728439 w 8095785"/>
              <a:gd name="connsiteY4" fmla="*/ 835318 h 1947634"/>
              <a:gd name="connsiteX5" fmla="*/ 2152185 w 8095785"/>
              <a:gd name="connsiteY5" fmla="*/ 1905835 h 1947634"/>
              <a:gd name="connsiteX6" fmla="*/ 2665141 w 8095785"/>
              <a:gd name="connsiteY6" fmla="*/ 1727415 h 1947634"/>
              <a:gd name="connsiteX7" fmla="*/ 3174199 w 8095785"/>
              <a:gd name="connsiteY7" fmla="*/ 1702001 h 1947634"/>
              <a:gd name="connsiteX8" fmla="*/ 3624197 w 8095785"/>
              <a:gd name="connsiteY8" fmla="*/ 1807278 h 1947634"/>
              <a:gd name="connsiteX9" fmla="*/ 4036741 w 8095785"/>
              <a:gd name="connsiteY9" fmla="*/ 1370576 h 1947634"/>
              <a:gd name="connsiteX10" fmla="*/ 4861932 w 8095785"/>
              <a:gd name="connsiteY10" fmla="*/ 1281367 h 1947634"/>
              <a:gd name="connsiteX11" fmla="*/ 5787483 w 8095785"/>
              <a:gd name="connsiteY11" fmla="*/ 199698 h 1947634"/>
              <a:gd name="connsiteX12" fmla="*/ 6333892 w 8095785"/>
              <a:gd name="connsiteY12" fmla="*/ 77035 h 1947634"/>
              <a:gd name="connsiteX13" fmla="*/ 6623824 w 8095785"/>
              <a:gd name="connsiteY13" fmla="*/ 1058342 h 1947634"/>
              <a:gd name="connsiteX14" fmla="*/ 7125629 w 8095785"/>
              <a:gd name="connsiteY14" fmla="*/ 1214459 h 1947634"/>
              <a:gd name="connsiteX15" fmla="*/ 7482468 w 8095785"/>
              <a:gd name="connsiteY15" fmla="*/ 1716264 h 1947634"/>
              <a:gd name="connsiteX16" fmla="*/ 8095785 w 8095785"/>
              <a:gd name="connsiteY16" fmla="*/ 1749718 h 1947634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33892 w 8095785"/>
              <a:gd name="connsiteY12" fmla="*/ 13630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37540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546083 w 8062326"/>
              <a:gd name="connsiteY16" fmla="*/ 1427732 h 1884229"/>
              <a:gd name="connsiteX17" fmla="*/ 8062326 w 8062326"/>
              <a:gd name="connsiteY17" fmla="*/ 1353369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668764 w 8062326"/>
              <a:gd name="connsiteY16" fmla="*/ 1361143 h 1884229"/>
              <a:gd name="connsiteX17" fmla="*/ 8062326 w 8062326"/>
              <a:gd name="connsiteY17" fmla="*/ 1353369 h 1884229"/>
              <a:gd name="connsiteX0" fmla="*/ 0 w 8553048"/>
              <a:gd name="connsiteY0" fmla="*/ 313440 h 1884229"/>
              <a:gd name="connsiteX1" fmla="*/ 680293 w 8553048"/>
              <a:gd name="connsiteY1" fmla="*/ 47084 h 1884229"/>
              <a:gd name="connsiteX2" fmla="*/ 1271307 w 8553048"/>
              <a:gd name="connsiteY2" fmla="*/ 47084 h 1884229"/>
              <a:gd name="connsiteX3" fmla="*/ 1505483 w 8553048"/>
              <a:gd name="connsiteY3" fmla="*/ 682703 h 1884229"/>
              <a:gd name="connsiteX4" fmla="*/ 2219161 w 8553048"/>
              <a:gd name="connsiteY4" fmla="*/ 771913 h 1884229"/>
              <a:gd name="connsiteX5" fmla="*/ 2642907 w 8553048"/>
              <a:gd name="connsiteY5" fmla="*/ 1842430 h 1884229"/>
              <a:gd name="connsiteX6" fmla="*/ 3155863 w 8553048"/>
              <a:gd name="connsiteY6" fmla="*/ 1664010 h 1884229"/>
              <a:gd name="connsiteX7" fmla="*/ 3664921 w 8553048"/>
              <a:gd name="connsiteY7" fmla="*/ 1638596 h 1884229"/>
              <a:gd name="connsiteX8" fmla="*/ 4114919 w 8553048"/>
              <a:gd name="connsiteY8" fmla="*/ 1743873 h 1884229"/>
              <a:gd name="connsiteX9" fmla="*/ 4527463 w 8553048"/>
              <a:gd name="connsiteY9" fmla="*/ 1307171 h 1884229"/>
              <a:gd name="connsiteX10" fmla="*/ 5352654 w 8553048"/>
              <a:gd name="connsiteY10" fmla="*/ 1217962 h 1884229"/>
              <a:gd name="connsiteX11" fmla="*/ 6043998 w 8553048"/>
              <a:gd name="connsiteY11" fmla="*/ 291668 h 1884229"/>
              <a:gd name="connsiteX12" fmla="*/ 6913836 w 8553048"/>
              <a:gd name="connsiteY12" fmla="*/ 324378 h 1884229"/>
              <a:gd name="connsiteX13" fmla="*/ 7114546 w 8553048"/>
              <a:gd name="connsiteY13" fmla="*/ 994937 h 1884229"/>
              <a:gd name="connsiteX14" fmla="*/ 7616351 w 8553048"/>
              <a:gd name="connsiteY14" fmla="*/ 1151054 h 1884229"/>
              <a:gd name="connsiteX15" fmla="*/ 7917426 w 8553048"/>
              <a:gd name="connsiteY15" fmla="*/ 1375406 h 1884229"/>
              <a:gd name="connsiteX16" fmla="*/ 8159486 w 8553048"/>
              <a:gd name="connsiteY16" fmla="*/ 1361143 h 1884229"/>
              <a:gd name="connsiteX17" fmla="*/ 8553048 w 8553048"/>
              <a:gd name="connsiteY17" fmla="*/ 1353369 h 1884229"/>
              <a:gd name="connsiteX0" fmla="*/ 0 w 8553048"/>
              <a:gd name="connsiteY0" fmla="*/ 279638 h 1850427"/>
              <a:gd name="connsiteX1" fmla="*/ 769515 w 8553048"/>
              <a:gd name="connsiteY1" fmla="*/ 201951 h 1850427"/>
              <a:gd name="connsiteX2" fmla="*/ 1271307 w 8553048"/>
              <a:gd name="connsiteY2" fmla="*/ 13282 h 1850427"/>
              <a:gd name="connsiteX3" fmla="*/ 1505483 w 8553048"/>
              <a:gd name="connsiteY3" fmla="*/ 648901 h 1850427"/>
              <a:gd name="connsiteX4" fmla="*/ 2219161 w 8553048"/>
              <a:gd name="connsiteY4" fmla="*/ 738111 h 1850427"/>
              <a:gd name="connsiteX5" fmla="*/ 2642907 w 8553048"/>
              <a:gd name="connsiteY5" fmla="*/ 1808628 h 1850427"/>
              <a:gd name="connsiteX6" fmla="*/ 3155863 w 8553048"/>
              <a:gd name="connsiteY6" fmla="*/ 1630208 h 1850427"/>
              <a:gd name="connsiteX7" fmla="*/ 3664921 w 8553048"/>
              <a:gd name="connsiteY7" fmla="*/ 1604794 h 1850427"/>
              <a:gd name="connsiteX8" fmla="*/ 4114919 w 8553048"/>
              <a:gd name="connsiteY8" fmla="*/ 1710071 h 1850427"/>
              <a:gd name="connsiteX9" fmla="*/ 4527463 w 8553048"/>
              <a:gd name="connsiteY9" fmla="*/ 1273369 h 1850427"/>
              <a:gd name="connsiteX10" fmla="*/ 5352654 w 8553048"/>
              <a:gd name="connsiteY10" fmla="*/ 1184160 h 1850427"/>
              <a:gd name="connsiteX11" fmla="*/ 6043998 w 8553048"/>
              <a:gd name="connsiteY11" fmla="*/ 257866 h 1850427"/>
              <a:gd name="connsiteX12" fmla="*/ 6913836 w 8553048"/>
              <a:gd name="connsiteY12" fmla="*/ 290576 h 1850427"/>
              <a:gd name="connsiteX13" fmla="*/ 7114546 w 8553048"/>
              <a:gd name="connsiteY13" fmla="*/ 961135 h 1850427"/>
              <a:gd name="connsiteX14" fmla="*/ 7616351 w 8553048"/>
              <a:gd name="connsiteY14" fmla="*/ 1117252 h 1850427"/>
              <a:gd name="connsiteX15" fmla="*/ 7917426 w 8553048"/>
              <a:gd name="connsiteY15" fmla="*/ 1341604 h 1850427"/>
              <a:gd name="connsiteX16" fmla="*/ 8159486 w 8553048"/>
              <a:gd name="connsiteY16" fmla="*/ 1327341 h 1850427"/>
              <a:gd name="connsiteX17" fmla="*/ 8553048 w 8553048"/>
              <a:gd name="connsiteY17" fmla="*/ 1319567 h 1850427"/>
              <a:gd name="connsiteX0" fmla="*/ 0 w 8553048"/>
              <a:gd name="connsiteY0" fmla="*/ 108432 h 1679221"/>
              <a:gd name="connsiteX1" fmla="*/ 769515 w 8553048"/>
              <a:gd name="connsiteY1" fmla="*/ 30745 h 1679221"/>
              <a:gd name="connsiteX2" fmla="*/ 1271307 w 8553048"/>
              <a:gd name="connsiteY2" fmla="*/ 75137 h 1679221"/>
              <a:gd name="connsiteX3" fmla="*/ 1505483 w 8553048"/>
              <a:gd name="connsiteY3" fmla="*/ 477695 h 1679221"/>
              <a:gd name="connsiteX4" fmla="*/ 2219161 w 8553048"/>
              <a:gd name="connsiteY4" fmla="*/ 566905 h 1679221"/>
              <a:gd name="connsiteX5" fmla="*/ 2642907 w 8553048"/>
              <a:gd name="connsiteY5" fmla="*/ 1637422 h 1679221"/>
              <a:gd name="connsiteX6" fmla="*/ 3155863 w 8553048"/>
              <a:gd name="connsiteY6" fmla="*/ 1459002 h 1679221"/>
              <a:gd name="connsiteX7" fmla="*/ 3664921 w 8553048"/>
              <a:gd name="connsiteY7" fmla="*/ 1433588 h 1679221"/>
              <a:gd name="connsiteX8" fmla="*/ 4114919 w 8553048"/>
              <a:gd name="connsiteY8" fmla="*/ 1538865 h 1679221"/>
              <a:gd name="connsiteX9" fmla="*/ 4527463 w 8553048"/>
              <a:gd name="connsiteY9" fmla="*/ 1102163 h 1679221"/>
              <a:gd name="connsiteX10" fmla="*/ 5352654 w 8553048"/>
              <a:gd name="connsiteY10" fmla="*/ 1012954 h 1679221"/>
              <a:gd name="connsiteX11" fmla="*/ 6043998 w 8553048"/>
              <a:gd name="connsiteY11" fmla="*/ 86660 h 1679221"/>
              <a:gd name="connsiteX12" fmla="*/ 6913836 w 8553048"/>
              <a:gd name="connsiteY12" fmla="*/ 119370 h 1679221"/>
              <a:gd name="connsiteX13" fmla="*/ 7114546 w 8553048"/>
              <a:gd name="connsiteY13" fmla="*/ 789929 h 1679221"/>
              <a:gd name="connsiteX14" fmla="*/ 7616351 w 8553048"/>
              <a:gd name="connsiteY14" fmla="*/ 946046 h 1679221"/>
              <a:gd name="connsiteX15" fmla="*/ 7917426 w 8553048"/>
              <a:gd name="connsiteY15" fmla="*/ 1170398 h 1679221"/>
              <a:gd name="connsiteX16" fmla="*/ 8159486 w 8553048"/>
              <a:gd name="connsiteY16" fmla="*/ 1156135 h 1679221"/>
              <a:gd name="connsiteX17" fmla="*/ 8553048 w 8553048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30745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03767 w 8575354"/>
              <a:gd name="connsiteY8" fmla="*/ 1350196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3913025 w 8575354"/>
              <a:gd name="connsiteY8" fmla="*/ 1434543 h 1679221"/>
              <a:gd name="connsiteX9" fmla="*/ 4103767 w 8575354"/>
              <a:gd name="connsiteY9" fmla="*/ 1350196 h 1679221"/>
              <a:gd name="connsiteX10" fmla="*/ 4549769 w 8575354"/>
              <a:gd name="connsiteY10" fmla="*/ 1102163 h 1679221"/>
              <a:gd name="connsiteX11" fmla="*/ 5374960 w 8575354"/>
              <a:gd name="connsiteY11" fmla="*/ 1012954 h 1679221"/>
              <a:gd name="connsiteX12" fmla="*/ 6066304 w 8575354"/>
              <a:gd name="connsiteY12" fmla="*/ 86660 h 1679221"/>
              <a:gd name="connsiteX13" fmla="*/ 6936142 w 8575354"/>
              <a:gd name="connsiteY13" fmla="*/ 119370 h 1679221"/>
              <a:gd name="connsiteX14" fmla="*/ 7136852 w 8575354"/>
              <a:gd name="connsiteY14" fmla="*/ 789929 h 1679221"/>
              <a:gd name="connsiteX15" fmla="*/ 7638657 w 8575354"/>
              <a:gd name="connsiteY15" fmla="*/ 946046 h 1679221"/>
              <a:gd name="connsiteX16" fmla="*/ 7939732 w 8575354"/>
              <a:gd name="connsiteY16" fmla="*/ 1170398 h 1679221"/>
              <a:gd name="connsiteX17" fmla="*/ 8181792 w 8575354"/>
              <a:gd name="connsiteY17" fmla="*/ 1156135 h 1679221"/>
              <a:gd name="connsiteX18" fmla="*/ 8575354 w 8575354"/>
              <a:gd name="connsiteY18" fmla="*/ 1148361 h 1679221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940142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371389 w 8575354"/>
              <a:gd name="connsiteY17" fmla="*/ 1028151 h 1673317"/>
              <a:gd name="connsiteX18" fmla="*/ 8575354 w 8575354"/>
              <a:gd name="connsiteY18" fmla="*/ 1142457 h 1673317"/>
              <a:gd name="connsiteX0" fmla="*/ 0 w 8463827"/>
              <a:gd name="connsiteY0" fmla="*/ 2644 h 1673317"/>
              <a:gd name="connsiteX1" fmla="*/ 791821 w 8463827"/>
              <a:gd name="connsiteY1" fmla="*/ 2645 h 1673317"/>
              <a:gd name="connsiteX2" fmla="*/ 1293613 w 8463827"/>
              <a:gd name="connsiteY2" fmla="*/ 69233 h 1673317"/>
              <a:gd name="connsiteX3" fmla="*/ 1527789 w 8463827"/>
              <a:gd name="connsiteY3" fmla="*/ 471791 h 1673317"/>
              <a:gd name="connsiteX4" fmla="*/ 2241467 w 8463827"/>
              <a:gd name="connsiteY4" fmla="*/ 561001 h 1673317"/>
              <a:gd name="connsiteX5" fmla="*/ 2665213 w 8463827"/>
              <a:gd name="connsiteY5" fmla="*/ 1631518 h 1673317"/>
              <a:gd name="connsiteX6" fmla="*/ 3178169 w 8463827"/>
              <a:gd name="connsiteY6" fmla="*/ 1453098 h 1673317"/>
              <a:gd name="connsiteX7" fmla="*/ 3687227 w 8463827"/>
              <a:gd name="connsiteY7" fmla="*/ 1427684 h 1673317"/>
              <a:gd name="connsiteX8" fmla="*/ 3913025 w 8463827"/>
              <a:gd name="connsiteY8" fmla="*/ 1428639 h 1673317"/>
              <a:gd name="connsiteX9" fmla="*/ 4103767 w 8463827"/>
              <a:gd name="connsiteY9" fmla="*/ 1344292 h 1673317"/>
              <a:gd name="connsiteX10" fmla="*/ 4549769 w 8463827"/>
              <a:gd name="connsiteY10" fmla="*/ 1096259 h 1673317"/>
              <a:gd name="connsiteX11" fmla="*/ 5374960 w 8463827"/>
              <a:gd name="connsiteY11" fmla="*/ 1007050 h 1673317"/>
              <a:gd name="connsiteX12" fmla="*/ 6066304 w 8463827"/>
              <a:gd name="connsiteY12" fmla="*/ 80756 h 1673317"/>
              <a:gd name="connsiteX13" fmla="*/ 6936142 w 8463827"/>
              <a:gd name="connsiteY13" fmla="*/ 113466 h 1673317"/>
              <a:gd name="connsiteX14" fmla="*/ 7181464 w 8463827"/>
              <a:gd name="connsiteY14" fmla="*/ 661944 h 1673317"/>
              <a:gd name="connsiteX15" fmla="*/ 7638657 w 8463827"/>
              <a:gd name="connsiteY15" fmla="*/ 829161 h 1673317"/>
              <a:gd name="connsiteX16" fmla="*/ 8073565 w 8463827"/>
              <a:gd name="connsiteY16" fmla="*/ 1031316 h 1673317"/>
              <a:gd name="connsiteX17" fmla="*/ 8371389 w 8463827"/>
              <a:gd name="connsiteY17" fmla="*/ 1028151 h 1673317"/>
              <a:gd name="connsiteX18" fmla="*/ 8463827 w 8463827"/>
              <a:gd name="connsiteY18" fmla="*/ 987083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8073565 w 8586507"/>
              <a:gd name="connsiteY16" fmla="*/ 1031316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983759 h 1673317"/>
              <a:gd name="connsiteX18" fmla="*/ 8586507 w 8586507"/>
              <a:gd name="connsiteY18" fmla="*/ 1053671 h 1673317"/>
              <a:gd name="connsiteX0" fmla="*/ 0 w 8586507"/>
              <a:gd name="connsiteY0" fmla="*/ 2644 h 1538312"/>
              <a:gd name="connsiteX1" fmla="*/ 791821 w 8586507"/>
              <a:gd name="connsiteY1" fmla="*/ 2645 h 1538312"/>
              <a:gd name="connsiteX2" fmla="*/ 1293613 w 8586507"/>
              <a:gd name="connsiteY2" fmla="*/ 69233 h 1538312"/>
              <a:gd name="connsiteX3" fmla="*/ 1527789 w 8586507"/>
              <a:gd name="connsiteY3" fmla="*/ 471791 h 1538312"/>
              <a:gd name="connsiteX4" fmla="*/ 2241467 w 8586507"/>
              <a:gd name="connsiteY4" fmla="*/ 561001 h 1538312"/>
              <a:gd name="connsiteX5" fmla="*/ 2743283 w 8586507"/>
              <a:gd name="connsiteY5" fmla="*/ 1476144 h 1538312"/>
              <a:gd name="connsiteX6" fmla="*/ 3178169 w 8586507"/>
              <a:gd name="connsiteY6" fmla="*/ 1453098 h 1538312"/>
              <a:gd name="connsiteX7" fmla="*/ 3687227 w 8586507"/>
              <a:gd name="connsiteY7" fmla="*/ 1427684 h 1538312"/>
              <a:gd name="connsiteX8" fmla="*/ 3913025 w 8586507"/>
              <a:gd name="connsiteY8" fmla="*/ 1428639 h 1538312"/>
              <a:gd name="connsiteX9" fmla="*/ 4103767 w 8586507"/>
              <a:gd name="connsiteY9" fmla="*/ 1344292 h 1538312"/>
              <a:gd name="connsiteX10" fmla="*/ 4549769 w 8586507"/>
              <a:gd name="connsiteY10" fmla="*/ 1096259 h 1538312"/>
              <a:gd name="connsiteX11" fmla="*/ 5374960 w 8586507"/>
              <a:gd name="connsiteY11" fmla="*/ 1007050 h 1538312"/>
              <a:gd name="connsiteX12" fmla="*/ 6066304 w 8586507"/>
              <a:gd name="connsiteY12" fmla="*/ 80756 h 1538312"/>
              <a:gd name="connsiteX13" fmla="*/ 6936142 w 8586507"/>
              <a:gd name="connsiteY13" fmla="*/ 113466 h 1538312"/>
              <a:gd name="connsiteX14" fmla="*/ 7181464 w 8586507"/>
              <a:gd name="connsiteY14" fmla="*/ 661944 h 1538312"/>
              <a:gd name="connsiteX15" fmla="*/ 7638657 w 8586507"/>
              <a:gd name="connsiteY15" fmla="*/ 829161 h 1538312"/>
              <a:gd name="connsiteX16" fmla="*/ 7917426 w 8586507"/>
              <a:gd name="connsiteY16" fmla="*/ 986924 h 1538312"/>
              <a:gd name="connsiteX17" fmla="*/ 8371389 w 8586507"/>
              <a:gd name="connsiteY17" fmla="*/ 983759 h 1538312"/>
              <a:gd name="connsiteX18" fmla="*/ 8586507 w 8586507"/>
              <a:gd name="connsiteY18" fmla="*/ 1053671 h 1538312"/>
              <a:gd name="connsiteX0" fmla="*/ 0 w 8586507"/>
              <a:gd name="connsiteY0" fmla="*/ 2644 h 1535855"/>
              <a:gd name="connsiteX1" fmla="*/ 791821 w 8586507"/>
              <a:gd name="connsiteY1" fmla="*/ 2645 h 1535855"/>
              <a:gd name="connsiteX2" fmla="*/ 1293613 w 8586507"/>
              <a:gd name="connsiteY2" fmla="*/ 69233 h 1535855"/>
              <a:gd name="connsiteX3" fmla="*/ 1527789 w 8586507"/>
              <a:gd name="connsiteY3" fmla="*/ 471791 h 1535855"/>
              <a:gd name="connsiteX4" fmla="*/ 2386454 w 8586507"/>
              <a:gd name="connsiteY4" fmla="*/ 594296 h 1535855"/>
              <a:gd name="connsiteX5" fmla="*/ 2743283 w 8586507"/>
              <a:gd name="connsiteY5" fmla="*/ 1476144 h 1535855"/>
              <a:gd name="connsiteX6" fmla="*/ 3178169 w 8586507"/>
              <a:gd name="connsiteY6" fmla="*/ 1453098 h 1535855"/>
              <a:gd name="connsiteX7" fmla="*/ 3687227 w 8586507"/>
              <a:gd name="connsiteY7" fmla="*/ 1427684 h 1535855"/>
              <a:gd name="connsiteX8" fmla="*/ 3913025 w 8586507"/>
              <a:gd name="connsiteY8" fmla="*/ 1428639 h 1535855"/>
              <a:gd name="connsiteX9" fmla="*/ 4103767 w 8586507"/>
              <a:gd name="connsiteY9" fmla="*/ 1344292 h 1535855"/>
              <a:gd name="connsiteX10" fmla="*/ 4549769 w 8586507"/>
              <a:gd name="connsiteY10" fmla="*/ 1096259 h 1535855"/>
              <a:gd name="connsiteX11" fmla="*/ 5374960 w 8586507"/>
              <a:gd name="connsiteY11" fmla="*/ 1007050 h 1535855"/>
              <a:gd name="connsiteX12" fmla="*/ 6066304 w 8586507"/>
              <a:gd name="connsiteY12" fmla="*/ 80756 h 1535855"/>
              <a:gd name="connsiteX13" fmla="*/ 6936142 w 8586507"/>
              <a:gd name="connsiteY13" fmla="*/ 113466 h 1535855"/>
              <a:gd name="connsiteX14" fmla="*/ 7181464 w 8586507"/>
              <a:gd name="connsiteY14" fmla="*/ 661944 h 1535855"/>
              <a:gd name="connsiteX15" fmla="*/ 7638657 w 8586507"/>
              <a:gd name="connsiteY15" fmla="*/ 829161 h 1535855"/>
              <a:gd name="connsiteX16" fmla="*/ 7917426 w 8586507"/>
              <a:gd name="connsiteY16" fmla="*/ 986924 h 1535855"/>
              <a:gd name="connsiteX17" fmla="*/ 8371389 w 8586507"/>
              <a:gd name="connsiteY17" fmla="*/ 983759 h 1535855"/>
              <a:gd name="connsiteX18" fmla="*/ 8586507 w 8586507"/>
              <a:gd name="connsiteY18" fmla="*/ 1053671 h 1535855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374960 w 8586507"/>
              <a:gd name="connsiteY11" fmla="*/ 1005013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726560 w 8586507"/>
              <a:gd name="connsiteY13" fmla="*/ 158832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841215 w 8586507"/>
              <a:gd name="connsiteY16" fmla="*/ 994368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687227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725333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780511 w 8586507"/>
              <a:gd name="connsiteY12" fmla="*/ 88199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631295 w 8586507"/>
              <a:gd name="connsiteY13" fmla="*/ 519094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7057620 w 8586507"/>
              <a:gd name="connsiteY14" fmla="*/ 1105494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44477"/>
              <a:gd name="connsiteX1" fmla="*/ 791821 w 8586507"/>
              <a:gd name="connsiteY1" fmla="*/ 608 h 1444477"/>
              <a:gd name="connsiteX2" fmla="*/ 1293613 w 8586507"/>
              <a:gd name="connsiteY2" fmla="*/ 67196 h 1444477"/>
              <a:gd name="connsiteX3" fmla="*/ 1527789 w 8586507"/>
              <a:gd name="connsiteY3" fmla="*/ 469754 h 1444477"/>
              <a:gd name="connsiteX4" fmla="*/ 2386454 w 8586507"/>
              <a:gd name="connsiteY4" fmla="*/ 592259 h 1444477"/>
              <a:gd name="connsiteX5" fmla="*/ 2714704 w 8586507"/>
              <a:gd name="connsiteY5" fmla="*/ 1151767 h 1444477"/>
              <a:gd name="connsiteX6" fmla="*/ 3273433 w 8586507"/>
              <a:gd name="connsiteY6" fmla="*/ 1384697 h 1444477"/>
              <a:gd name="connsiteX7" fmla="*/ 3725333 w 8586507"/>
              <a:gd name="connsiteY7" fmla="*/ 1425647 h 1444477"/>
              <a:gd name="connsiteX8" fmla="*/ 3913025 w 8586507"/>
              <a:gd name="connsiteY8" fmla="*/ 1426602 h 1444477"/>
              <a:gd name="connsiteX9" fmla="*/ 4103767 w 8586507"/>
              <a:gd name="connsiteY9" fmla="*/ 1342255 h 1444477"/>
              <a:gd name="connsiteX10" fmla="*/ 4549769 w 8586507"/>
              <a:gd name="connsiteY10" fmla="*/ 1094222 h 1444477"/>
              <a:gd name="connsiteX11" fmla="*/ 5270169 w 8586507"/>
              <a:gd name="connsiteY11" fmla="*/ 986052 h 1444477"/>
              <a:gd name="connsiteX12" fmla="*/ 5694773 w 8586507"/>
              <a:gd name="connsiteY12" fmla="*/ 429500 h 1444477"/>
              <a:gd name="connsiteX13" fmla="*/ 6516978 w 8586507"/>
              <a:gd name="connsiteY13" fmla="*/ 604420 h 1444477"/>
              <a:gd name="connsiteX14" fmla="*/ 7057620 w 8586507"/>
              <a:gd name="connsiteY14" fmla="*/ 1105494 h 1444477"/>
              <a:gd name="connsiteX15" fmla="*/ 7676764 w 8586507"/>
              <a:gd name="connsiteY15" fmla="*/ 1443363 h 1444477"/>
              <a:gd name="connsiteX16" fmla="*/ 7841215 w 8586507"/>
              <a:gd name="connsiteY16" fmla="*/ 994368 h 1444477"/>
              <a:gd name="connsiteX17" fmla="*/ 8371389 w 8586507"/>
              <a:gd name="connsiteY17" fmla="*/ 981722 h 1444477"/>
              <a:gd name="connsiteX18" fmla="*/ 8586507 w 8586507"/>
              <a:gd name="connsiteY18" fmla="*/ 1051634 h 1444477"/>
              <a:gd name="connsiteX0" fmla="*/ 0 w 8586507"/>
              <a:gd name="connsiteY0" fmla="*/ 607 h 1474102"/>
              <a:gd name="connsiteX1" fmla="*/ 791821 w 8586507"/>
              <a:gd name="connsiteY1" fmla="*/ 608 h 1474102"/>
              <a:gd name="connsiteX2" fmla="*/ 1293613 w 8586507"/>
              <a:gd name="connsiteY2" fmla="*/ 67196 h 1474102"/>
              <a:gd name="connsiteX3" fmla="*/ 1527789 w 8586507"/>
              <a:gd name="connsiteY3" fmla="*/ 469754 h 1474102"/>
              <a:gd name="connsiteX4" fmla="*/ 2386454 w 8586507"/>
              <a:gd name="connsiteY4" fmla="*/ 592259 h 1474102"/>
              <a:gd name="connsiteX5" fmla="*/ 2714704 w 8586507"/>
              <a:gd name="connsiteY5" fmla="*/ 1151767 h 1474102"/>
              <a:gd name="connsiteX6" fmla="*/ 3273433 w 8586507"/>
              <a:gd name="connsiteY6" fmla="*/ 1384697 h 1474102"/>
              <a:gd name="connsiteX7" fmla="*/ 3725333 w 8586507"/>
              <a:gd name="connsiteY7" fmla="*/ 1425647 h 1474102"/>
              <a:gd name="connsiteX8" fmla="*/ 3913025 w 8586507"/>
              <a:gd name="connsiteY8" fmla="*/ 1426602 h 1474102"/>
              <a:gd name="connsiteX9" fmla="*/ 4103767 w 8586507"/>
              <a:gd name="connsiteY9" fmla="*/ 1342255 h 1474102"/>
              <a:gd name="connsiteX10" fmla="*/ 4549769 w 8586507"/>
              <a:gd name="connsiteY10" fmla="*/ 1094222 h 1474102"/>
              <a:gd name="connsiteX11" fmla="*/ 5270169 w 8586507"/>
              <a:gd name="connsiteY11" fmla="*/ 986052 h 1474102"/>
              <a:gd name="connsiteX12" fmla="*/ 5694773 w 8586507"/>
              <a:gd name="connsiteY12" fmla="*/ 429500 h 1474102"/>
              <a:gd name="connsiteX13" fmla="*/ 6516978 w 8586507"/>
              <a:gd name="connsiteY13" fmla="*/ 604420 h 1474102"/>
              <a:gd name="connsiteX14" fmla="*/ 7076673 w 8586507"/>
              <a:gd name="connsiteY14" fmla="*/ 1342509 h 1474102"/>
              <a:gd name="connsiteX15" fmla="*/ 7676764 w 8586507"/>
              <a:gd name="connsiteY15" fmla="*/ 1443363 h 1474102"/>
              <a:gd name="connsiteX16" fmla="*/ 7841215 w 8586507"/>
              <a:gd name="connsiteY16" fmla="*/ 994368 h 1474102"/>
              <a:gd name="connsiteX17" fmla="*/ 8371389 w 8586507"/>
              <a:gd name="connsiteY17" fmla="*/ 981722 h 1474102"/>
              <a:gd name="connsiteX18" fmla="*/ 8586507 w 8586507"/>
              <a:gd name="connsiteY18" fmla="*/ 1051634 h 1474102"/>
              <a:gd name="connsiteX0" fmla="*/ 0 w 8586507"/>
              <a:gd name="connsiteY0" fmla="*/ 607 h 1582165"/>
              <a:gd name="connsiteX1" fmla="*/ 791821 w 8586507"/>
              <a:gd name="connsiteY1" fmla="*/ 608 h 1582165"/>
              <a:gd name="connsiteX2" fmla="*/ 1293613 w 8586507"/>
              <a:gd name="connsiteY2" fmla="*/ 67196 h 1582165"/>
              <a:gd name="connsiteX3" fmla="*/ 1527789 w 8586507"/>
              <a:gd name="connsiteY3" fmla="*/ 469754 h 1582165"/>
              <a:gd name="connsiteX4" fmla="*/ 2386454 w 8586507"/>
              <a:gd name="connsiteY4" fmla="*/ 592259 h 1582165"/>
              <a:gd name="connsiteX5" fmla="*/ 2714704 w 8586507"/>
              <a:gd name="connsiteY5" fmla="*/ 1151767 h 1582165"/>
              <a:gd name="connsiteX6" fmla="*/ 3273433 w 8586507"/>
              <a:gd name="connsiteY6" fmla="*/ 1384697 h 1582165"/>
              <a:gd name="connsiteX7" fmla="*/ 3725333 w 8586507"/>
              <a:gd name="connsiteY7" fmla="*/ 1425647 h 1582165"/>
              <a:gd name="connsiteX8" fmla="*/ 3913025 w 8586507"/>
              <a:gd name="connsiteY8" fmla="*/ 1426602 h 1582165"/>
              <a:gd name="connsiteX9" fmla="*/ 4103767 w 8586507"/>
              <a:gd name="connsiteY9" fmla="*/ 1342255 h 1582165"/>
              <a:gd name="connsiteX10" fmla="*/ 4549769 w 8586507"/>
              <a:gd name="connsiteY10" fmla="*/ 1094222 h 1582165"/>
              <a:gd name="connsiteX11" fmla="*/ 5270169 w 8586507"/>
              <a:gd name="connsiteY11" fmla="*/ 986052 h 1582165"/>
              <a:gd name="connsiteX12" fmla="*/ 5694773 w 8586507"/>
              <a:gd name="connsiteY12" fmla="*/ 429500 h 1582165"/>
              <a:gd name="connsiteX13" fmla="*/ 6516978 w 8586507"/>
              <a:gd name="connsiteY13" fmla="*/ 604420 h 1582165"/>
              <a:gd name="connsiteX14" fmla="*/ 7076673 w 8586507"/>
              <a:gd name="connsiteY14" fmla="*/ 1342509 h 1582165"/>
              <a:gd name="connsiteX15" fmla="*/ 7676764 w 8586507"/>
              <a:gd name="connsiteY15" fmla="*/ 1443363 h 1582165"/>
              <a:gd name="connsiteX16" fmla="*/ 8212747 w 8586507"/>
              <a:gd name="connsiteY16" fmla="*/ 1582165 h 1582165"/>
              <a:gd name="connsiteX17" fmla="*/ 8371389 w 8586507"/>
              <a:gd name="connsiteY17" fmla="*/ 981722 h 1582165"/>
              <a:gd name="connsiteX18" fmla="*/ 8586507 w 8586507"/>
              <a:gd name="connsiteY18" fmla="*/ 1051634 h 1582165"/>
              <a:gd name="connsiteX0" fmla="*/ 0 w 8586507"/>
              <a:gd name="connsiteY0" fmla="*/ 607 h 1626441"/>
              <a:gd name="connsiteX1" fmla="*/ 791821 w 8586507"/>
              <a:gd name="connsiteY1" fmla="*/ 608 h 1626441"/>
              <a:gd name="connsiteX2" fmla="*/ 1293613 w 8586507"/>
              <a:gd name="connsiteY2" fmla="*/ 67196 h 1626441"/>
              <a:gd name="connsiteX3" fmla="*/ 1527789 w 8586507"/>
              <a:gd name="connsiteY3" fmla="*/ 469754 h 1626441"/>
              <a:gd name="connsiteX4" fmla="*/ 2386454 w 8586507"/>
              <a:gd name="connsiteY4" fmla="*/ 592259 h 1626441"/>
              <a:gd name="connsiteX5" fmla="*/ 2714704 w 8586507"/>
              <a:gd name="connsiteY5" fmla="*/ 1151767 h 1626441"/>
              <a:gd name="connsiteX6" fmla="*/ 3273433 w 8586507"/>
              <a:gd name="connsiteY6" fmla="*/ 1384697 h 1626441"/>
              <a:gd name="connsiteX7" fmla="*/ 3725333 w 8586507"/>
              <a:gd name="connsiteY7" fmla="*/ 1425647 h 1626441"/>
              <a:gd name="connsiteX8" fmla="*/ 3913025 w 8586507"/>
              <a:gd name="connsiteY8" fmla="*/ 1426602 h 1626441"/>
              <a:gd name="connsiteX9" fmla="*/ 4103767 w 8586507"/>
              <a:gd name="connsiteY9" fmla="*/ 1342255 h 1626441"/>
              <a:gd name="connsiteX10" fmla="*/ 4549769 w 8586507"/>
              <a:gd name="connsiteY10" fmla="*/ 1094222 h 1626441"/>
              <a:gd name="connsiteX11" fmla="*/ 5270169 w 8586507"/>
              <a:gd name="connsiteY11" fmla="*/ 986052 h 1626441"/>
              <a:gd name="connsiteX12" fmla="*/ 5694773 w 8586507"/>
              <a:gd name="connsiteY12" fmla="*/ 429500 h 1626441"/>
              <a:gd name="connsiteX13" fmla="*/ 6516978 w 8586507"/>
              <a:gd name="connsiteY13" fmla="*/ 604420 h 1626441"/>
              <a:gd name="connsiteX14" fmla="*/ 7076673 w 8586507"/>
              <a:gd name="connsiteY14" fmla="*/ 1342509 h 1626441"/>
              <a:gd name="connsiteX15" fmla="*/ 7676764 w 8586507"/>
              <a:gd name="connsiteY15" fmla="*/ 1443363 h 1626441"/>
              <a:gd name="connsiteX16" fmla="*/ 8212747 w 8586507"/>
              <a:gd name="connsiteY16" fmla="*/ 1582165 h 1626441"/>
              <a:gd name="connsiteX17" fmla="*/ 8533339 w 8586507"/>
              <a:gd name="connsiteY17" fmla="*/ 1626402 h 1626441"/>
              <a:gd name="connsiteX18" fmla="*/ 8586507 w 8586507"/>
              <a:gd name="connsiteY18" fmla="*/ 1051634 h 1626441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16978 w 8710351"/>
              <a:gd name="connsiteY13" fmla="*/ 604420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257184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14704 w 8568413"/>
              <a:gd name="connsiteY5" fmla="*/ 115176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68413" h="1630078">
                <a:moveTo>
                  <a:pt x="0" y="607"/>
                </a:moveTo>
                <a:lnTo>
                  <a:pt x="791821" y="608"/>
                </a:lnTo>
                <a:cubicBezTo>
                  <a:pt x="921918" y="608"/>
                  <a:pt x="1170952" y="-10995"/>
                  <a:pt x="1293613" y="67196"/>
                </a:cubicBezTo>
                <a:cubicBezTo>
                  <a:pt x="1416274" y="145387"/>
                  <a:pt x="1366290" y="391724"/>
                  <a:pt x="1527789" y="469754"/>
                </a:cubicBezTo>
                <a:cubicBezTo>
                  <a:pt x="1689289" y="547784"/>
                  <a:pt x="2064791" y="421706"/>
                  <a:pt x="2262610" y="535375"/>
                </a:cubicBezTo>
                <a:cubicBezTo>
                  <a:pt x="2460429" y="649044"/>
                  <a:pt x="2546234" y="1010213"/>
                  <a:pt x="2714704" y="1151767"/>
                </a:cubicBezTo>
                <a:cubicBezTo>
                  <a:pt x="2883174" y="1293321"/>
                  <a:pt x="3116109" y="1392774"/>
                  <a:pt x="3273433" y="1384697"/>
                </a:cubicBezTo>
                <a:lnTo>
                  <a:pt x="3725333" y="1425647"/>
                </a:lnTo>
                <a:cubicBezTo>
                  <a:pt x="3816210" y="1419721"/>
                  <a:pt x="3849953" y="1440501"/>
                  <a:pt x="3913025" y="1426602"/>
                </a:cubicBezTo>
                <a:cubicBezTo>
                  <a:pt x="3976097" y="1412703"/>
                  <a:pt x="3997643" y="1397652"/>
                  <a:pt x="4103767" y="1342255"/>
                </a:cubicBezTo>
                <a:cubicBezTo>
                  <a:pt x="4209891" y="1286858"/>
                  <a:pt x="4355369" y="1153589"/>
                  <a:pt x="4549769" y="1094222"/>
                </a:cubicBezTo>
                <a:cubicBezTo>
                  <a:pt x="4744169" y="1034855"/>
                  <a:pt x="5072984" y="1155303"/>
                  <a:pt x="5270169" y="986052"/>
                </a:cubicBezTo>
                <a:cubicBezTo>
                  <a:pt x="5467354" y="816801"/>
                  <a:pt x="5526665" y="208687"/>
                  <a:pt x="5732879" y="78718"/>
                </a:cubicBezTo>
                <a:cubicBezTo>
                  <a:pt x="5939093" y="-51251"/>
                  <a:pt x="6283486" y="9824"/>
                  <a:pt x="6507452" y="206235"/>
                </a:cubicBezTo>
                <a:cubicBezTo>
                  <a:pt x="6731418" y="402646"/>
                  <a:pt x="6881788" y="1050996"/>
                  <a:pt x="7076673" y="1257184"/>
                </a:cubicBezTo>
                <a:cubicBezTo>
                  <a:pt x="7271558" y="1463372"/>
                  <a:pt x="7487418" y="1389200"/>
                  <a:pt x="7676764" y="1443363"/>
                </a:cubicBezTo>
                <a:cubicBezTo>
                  <a:pt x="7866110" y="1497526"/>
                  <a:pt x="8146389" y="1493509"/>
                  <a:pt x="8212747" y="1582165"/>
                </a:cubicBezTo>
                <a:cubicBezTo>
                  <a:pt x="8178731" y="1526545"/>
                  <a:pt x="8431120" y="1620826"/>
                  <a:pt x="8533339" y="1626402"/>
                </a:cubicBezTo>
                <a:cubicBezTo>
                  <a:pt x="8635558" y="1631978"/>
                  <a:pt x="8472120" y="1629396"/>
                  <a:pt x="8567454" y="1629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6838" y="3262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345" name="Straight Connector 57344"/>
          <p:cNvCxnSpPr/>
          <p:nvPr/>
        </p:nvCxnSpPr>
        <p:spPr>
          <a:xfrm>
            <a:off x="300038" y="2928938"/>
            <a:ext cx="4591050" cy="14287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850" y="261778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BS</a:t>
            </a:r>
          </a:p>
        </p:txBody>
      </p:sp>
      <p:sp>
        <p:nvSpPr>
          <p:cNvPr id="15369" name="TextBox 105"/>
          <p:cNvSpPr txBox="1">
            <a:spLocks noChangeArrowheads="1"/>
          </p:cNvSpPr>
          <p:nvPr/>
        </p:nvSpPr>
        <p:spPr bwMode="auto"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Rules of booking or “the surveyor language”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52413" y="627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722563" y="2611438"/>
            <a:ext cx="4016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22675" y="2613025"/>
            <a:ext cx="4016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3124200" y="2151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>
            <a:off x="3925888" y="220821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4852988" y="1852613"/>
            <a:ext cx="0" cy="2633662"/>
          </a:xfrm>
          <a:prstGeom prst="line">
            <a:avLst/>
          </a:prstGeom>
          <a:ln w="38100">
            <a:solidFill>
              <a:srgbClr val="18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487863" y="259873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FS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2113" y="4486275"/>
            <a:ext cx="15890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No.4=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101,056-1,575=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99,481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7713" y="4759325"/>
            <a:ext cx="16049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No.2=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101,056-2,017=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99,039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71850" y="5294313"/>
            <a:ext cx="15351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No.3=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101,056-2,398=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98,658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5588" y="2927350"/>
            <a:ext cx="0" cy="355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6850" y="2894013"/>
            <a:ext cx="706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1,056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49213" y="3430588"/>
            <a:ext cx="1714501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No.1= BM=100,000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124200" y="2927350"/>
            <a:ext cx="0" cy="184785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25700" y="2925763"/>
            <a:ext cx="706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2,017</a:t>
            </a:r>
            <a:endParaRPr lang="en-US" sz="2000" b="1" dirty="0">
              <a:latin typeface="+mn-lt"/>
              <a:cs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925888" y="2906713"/>
            <a:ext cx="0" cy="193833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68663" y="2921000"/>
            <a:ext cx="7080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2,398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33838" y="2922588"/>
            <a:ext cx="7064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1,575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28713" y="2305050"/>
            <a:ext cx="15033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HoC1=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100,000+1,056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grpSp>
        <p:nvGrpSpPr>
          <p:cNvPr id="4" name="Group 69"/>
          <p:cNvGrpSpPr/>
          <p:nvPr/>
        </p:nvGrpSpPr>
        <p:grpSpPr>
          <a:xfrm>
            <a:off x="1558131" y="2851152"/>
            <a:ext cx="622300" cy="1057275"/>
            <a:chOff x="1558131" y="2851152"/>
            <a:chExt cx="622300" cy="1057275"/>
          </a:xfrm>
          <a:solidFill>
            <a:schemeClr val="tx1"/>
          </a:solidFill>
        </p:grpSpPr>
        <p:sp>
          <p:nvSpPr>
            <p:cNvPr id="71" name="Rectangle 70"/>
            <p:cNvSpPr/>
            <p:nvPr/>
          </p:nvSpPr>
          <p:spPr bwMode="auto">
            <a:xfrm>
              <a:off x="1666081" y="2851152"/>
              <a:ext cx="3810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3" name="Straight Connector 72"/>
            <p:cNvCxnSpPr>
              <a:stCxn id="71" idx="2"/>
            </p:cNvCxnSpPr>
            <p:nvPr/>
          </p:nvCxnSpPr>
          <p:spPr bwMode="auto">
            <a:xfrm>
              <a:off x="1856581" y="3003552"/>
              <a:ext cx="323850" cy="904875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71" idx="2"/>
            </p:cNvCxnSpPr>
            <p:nvPr/>
          </p:nvCxnSpPr>
          <p:spPr bwMode="auto">
            <a:xfrm flipH="1">
              <a:off x="1558131" y="3003552"/>
              <a:ext cx="298450" cy="874712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/>
          <p:nvPr/>
        </p:nvCxnSpPr>
        <p:spPr>
          <a:xfrm flipH="1">
            <a:off x="4706938" y="2936875"/>
            <a:ext cx="0" cy="155733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5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2604BEE-6F66-43A4-925A-B53D21CE0E9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Diagram for booking readings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381000" y="1600200"/>
          <a:ext cx="8001000" cy="265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4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0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Backsight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(BS)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Sight</a:t>
                      </a:r>
                      <a:r>
                        <a:rPr lang="en-US" sz="1400" baseline="0" dirty="0" smtClean="0"/>
                        <a:t> (SI)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 Sight (FS)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Collimation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level (RL)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Remarks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100,000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2,017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99,039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2,398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99,658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1,575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99,481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Point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809625" y="3581400"/>
            <a:ext cx="2743200" cy="304800"/>
          </a:xfrm>
          <a:prstGeom prst="wedgeRoundRectCallout">
            <a:avLst>
              <a:gd name="adj1" fmla="val -2585"/>
              <a:gd name="adj2" fmla="val -380384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Fill readings into the diagram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828925" y="1371600"/>
            <a:ext cx="762000" cy="304800"/>
          </a:xfrm>
          <a:prstGeom prst="wedgeRoundRectCallout">
            <a:avLst>
              <a:gd name="adj1" fmla="val 55518"/>
              <a:gd name="adj2" fmla="val 289928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minus</a:t>
            </a:r>
          </a:p>
        </p:txBody>
      </p:sp>
      <p:sp>
        <p:nvSpPr>
          <p:cNvPr id="4" name="Donut 3"/>
          <p:cNvSpPr/>
          <p:nvPr/>
        </p:nvSpPr>
        <p:spPr>
          <a:xfrm>
            <a:off x="2133600" y="2362200"/>
            <a:ext cx="914400" cy="381000"/>
          </a:xfrm>
          <a:prstGeom prst="donut">
            <a:avLst>
              <a:gd name="adj" fmla="val 79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2181225" y="2667000"/>
            <a:ext cx="914400" cy="381000"/>
          </a:xfrm>
          <a:prstGeom prst="donut">
            <a:avLst>
              <a:gd name="adj" fmla="val 79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3505200" y="3009900"/>
            <a:ext cx="914400" cy="381000"/>
          </a:xfrm>
          <a:prstGeom prst="donut">
            <a:avLst>
              <a:gd name="adj" fmla="val 79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5372100" y="2362200"/>
            <a:ext cx="1143000" cy="381000"/>
          </a:xfrm>
          <a:prstGeom prst="donut">
            <a:avLst>
              <a:gd name="adj" fmla="val 461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4457700" y="2057400"/>
            <a:ext cx="914400" cy="381000"/>
          </a:xfrm>
          <a:prstGeom prst="donut">
            <a:avLst>
              <a:gd name="adj" fmla="val 7950"/>
            </a:avLst>
          </a:prstGeom>
          <a:solidFill>
            <a:srgbClr val="187223"/>
          </a:solidFill>
          <a:ln>
            <a:solidFill>
              <a:srgbClr val="187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4713723">
            <a:off x="3737769" y="1704182"/>
            <a:ext cx="96837" cy="1390650"/>
          </a:xfrm>
          <a:prstGeom prst="downArrow">
            <a:avLst/>
          </a:prstGeom>
          <a:solidFill>
            <a:srgbClr val="187223"/>
          </a:solidFill>
          <a:ln>
            <a:solidFill>
              <a:srgbClr val="187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4202113" y="1436687"/>
            <a:ext cx="76200" cy="2384425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ounded Rectangular Callout 17"/>
          <p:cNvSpPr/>
          <p:nvPr/>
        </p:nvSpPr>
        <p:spPr>
          <a:xfrm>
            <a:off x="4648200" y="3657600"/>
            <a:ext cx="1905000" cy="457200"/>
          </a:xfrm>
          <a:prstGeom prst="wedgeRoundRectCallout">
            <a:avLst>
              <a:gd name="adj1" fmla="val -51982"/>
              <a:gd name="adj2" fmla="val -263197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Leads to the reduced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FFEC78-5E6E-430C-BBAB-4F90DB34356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163" y="3406775"/>
            <a:ext cx="8569325" cy="1636713"/>
          </a:xfrm>
          <a:custGeom>
            <a:avLst/>
            <a:gdLst>
              <a:gd name="connsiteX0" fmla="*/ 0 w 8095785"/>
              <a:gd name="connsiteY0" fmla="*/ 110489 h 2189806"/>
              <a:gd name="connsiteX1" fmla="*/ 189571 w 8095785"/>
              <a:gd name="connsiteY1" fmla="*/ 110489 h 2189806"/>
              <a:gd name="connsiteX2" fmla="*/ 780585 w 8095785"/>
              <a:gd name="connsiteY2" fmla="*/ 110489 h 2189806"/>
              <a:gd name="connsiteX3" fmla="*/ 1014761 w 8095785"/>
              <a:gd name="connsiteY3" fmla="*/ 746108 h 2189806"/>
              <a:gd name="connsiteX4" fmla="*/ 1728439 w 8095785"/>
              <a:gd name="connsiteY4" fmla="*/ 835318 h 2189806"/>
              <a:gd name="connsiteX5" fmla="*/ 2152185 w 8095785"/>
              <a:gd name="connsiteY5" fmla="*/ 1905835 h 2189806"/>
              <a:gd name="connsiteX6" fmla="*/ 2665141 w 8095785"/>
              <a:gd name="connsiteY6" fmla="*/ 1727415 h 2189806"/>
              <a:gd name="connsiteX7" fmla="*/ 3256156 w 8095785"/>
              <a:gd name="connsiteY7" fmla="*/ 2184615 h 2189806"/>
              <a:gd name="connsiteX8" fmla="*/ 4036741 w 8095785"/>
              <a:gd name="connsiteY8" fmla="*/ 1370576 h 2189806"/>
              <a:gd name="connsiteX9" fmla="*/ 4861932 w 8095785"/>
              <a:gd name="connsiteY9" fmla="*/ 1281367 h 2189806"/>
              <a:gd name="connsiteX10" fmla="*/ 5787483 w 8095785"/>
              <a:gd name="connsiteY10" fmla="*/ 199698 h 2189806"/>
              <a:gd name="connsiteX11" fmla="*/ 6333892 w 8095785"/>
              <a:gd name="connsiteY11" fmla="*/ 77035 h 2189806"/>
              <a:gd name="connsiteX12" fmla="*/ 6623824 w 8095785"/>
              <a:gd name="connsiteY12" fmla="*/ 1058342 h 2189806"/>
              <a:gd name="connsiteX13" fmla="*/ 7125629 w 8095785"/>
              <a:gd name="connsiteY13" fmla="*/ 1214459 h 2189806"/>
              <a:gd name="connsiteX14" fmla="*/ 7482468 w 8095785"/>
              <a:gd name="connsiteY14" fmla="*/ 1716264 h 2189806"/>
              <a:gd name="connsiteX15" fmla="*/ 8095785 w 8095785"/>
              <a:gd name="connsiteY15" fmla="*/ 1749718 h 2189806"/>
              <a:gd name="connsiteX0" fmla="*/ 0 w 8095785"/>
              <a:gd name="connsiteY0" fmla="*/ 110489 h 2189190"/>
              <a:gd name="connsiteX1" fmla="*/ 189571 w 8095785"/>
              <a:gd name="connsiteY1" fmla="*/ 110489 h 2189190"/>
              <a:gd name="connsiteX2" fmla="*/ 780585 w 8095785"/>
              <a:gd name="connsiteY2" fmla="*/ 110489 h 2189190"/>
              <a:gd name="connsiteX3" fmla="*/ 1014761 w 8095785"/>
              <a:gd name="connsiteY3" fmla="*/ 746108 h 2189190"/>
              <a:gd name="connsiteX4" fmla="*/ 1728439 w 8095785"/>
              <a:gd name="connsiteY4" fmla="*/ 835318 h 2189190"/>
              <a:gd name="connsiteX5" fmla="*/ 2152185 w 8095785"/>
              <a:gd name="connsiteY5" fmla="*/ 1905835 h 2189190"/>
              <a:gd name="connsiteX6" fmla="*/ 2665141 w 8095785"/>
              <a:gd name="connsiteY6" fmla="*/ 1727415 h 2189190"/>
              <a:gd name="connsiteX7" fmla="*/ 3174199 w 8095785"/>
              <a:gd name="connsiteY7" fmla="*/ 1702001 h 2189190"/>
              <a:gd name="connsiteX8" fmla="*/ 3256156 w 8095785"/>
              <a:gd name="connsiteY8" fmla="*/ 2184615 h 2189190"/>
              <a:gd name="connsiteX9" fmla="*/ 4036741 w 8095785"/>
              <a:gd name="connsiteY9" fmla="*/ 1370576 h 2189190"/>
              <a:gd name="connsiteX10" fmla="*/ 4861932 w 8095785"/>
              <a:gd name="connsiteY10" fmla="*/ 1281367 h 2189190"/>
              <a:gd name="connsiteX11" fmla="*/ 5787483 w 8095785"/>
              <a:gd name="connsiteY11" fmla="*/ 199698 h 2189190"/>
              <a:gd name="connsiteX12" fmla="*/ 6333892 w 8095785"/>
              <a:gd name="connsiteY12" fmla="*/ 77035 h 2189190"/>
              <a:gd name="connsiteX13" fmla="*/ 6623824 w 8095785"/>
              <a:gd name="connsiteY13" fmla="*/ 1058342 h 2189190"/>
              <a:gd name="connsiteX14" fmla="*/ 7125629 w 8095785"/>
              <a:gd name="connsiteY14" fmla="*/ 1214459 h 2189190"/>
              <a:gd name="connsiteX15" fmla="*/ 7482468 w 8095785"/>
              <a:gd name="connsiteY15" fmla="*/ 1716264 h 2189190"/>
              <a:gd name="connsiteX16" fmla="*/ 8095785 w 8095785"/>
              <a:gd name="connsiteY16" fmla="*/ 1749718 h 2189190"/>
              <a:gd name="connsiteX0" fmla="*/ 0 w 8095785"/>
              <a:gd name="connsiteY0" fmla="*/ 110489 h 1947634"/>
              <a:gd name="connsiteX1" fmla="*/ 189571 w 8095785"/>
              <a:gd name="connsiteY1" fmla="*/ 110489 h 1947634"/>
              <a:gd name="connsiteX2" fmla="*/ 780585 w 8095785"/>
              <a:gd name="connsiteY2" fmla="*/ 110489 h 1947634"/>
              <a:gd name="connsiteX3" fmla="*/ 1014761 w 8095785"/>
              <a:gd name="connsiteY3" fmla="*/ 746108 h 1947634"/>
              <a:gd name="connsiteX4" fmla="*/ 1728439 w 8095785"/>
              <a:gd name="connsiteY4" fmla="*/ 835318 h 1947634"/>
              <a:gd name="connsiteX5" fmla="*/ 2152185 w 8095785"/>
              <a:gd name="connsiteY5" fmla="*/ 1905835 h 1947634"/>
              <a:gd name="connsiteX6" fmla="*/ 2665141 w 8095785"/>
              <a:gd name="connsiteY6" fmla="*/ 1727415 h 1947634"/>
              <a:gd name="connsiteX7" fmla="*/ 3174199 w 8095785"/>
              <a:gd name="connsiteY7" fmla="*/ 1702001 h 1947634"/>
              <a:gd name="connsiteX8" fmla="*/ 3624197 w 8095785"/>
              <a:gd name="connsiteY8" fmla="*/ 1807278 h 1947634"/>
              <a:gd name="connsiteX9" fmla="*/ 4036741 w 8095785"/>
              <a:gd name="connsiteY9" fmla="*/ 1370576 h 1947634"/>
              <a:gd name="connsiteX10" fmla="*/ 4861932 w 8095785"/>
              <a:gd name="connsiteY10" fmla="*/ 1281367 h 1947634"/>
              <a:gd name="connsiteX11" fmla="*/ 5787483 w 8095785"/>
              <a:gd name="connsiteY11" fmla="*/ 199698 h 1947634"/>
              <a:gd name="connsiteX12" fmla="*/ 6333892 w 8095785"/>
              <a:gd name="connsiteY12" fmla="*/ 77035 h 1947634"/>
              <a:gd name="connsiteX13" fmla="*/ 6623824 w 8095785"/>
              <a:gd name="connsiteY13" fmla="*/ 1058342 h 1947634"/>
              <a:gd name="connsiteX14" fmla="*/ 7125629 w 8095785"/>
              <a:gd name="connsiteY14" fmla="*/ 1214459 h 1947634"/>
              <a:gd name="connsiteX15" fmla="*/ 7482468 w 8095785"/>
              <a:gd name="connsiteY15" fmla="*/ 1716264 h 1947634"/>
              <a:gd name="connsiteX16" fmla="*/ 8095785 w 8095785"/>
              <a:gd name="connsiteY16" fmla="*/ 1749718 h 1947634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33892 w 8095785"/>
              <a:gd name="connsiteY12" fmla="*/ 13630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37540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546083 w 8062326"/>
              <a:gd name="connsiteY16" fmla="*/ 1427732 h 1884229"/>
              <a:gd name="connsiteX17" fmla="*/ 8062326 w 8062326"/>
              <a:gd name="connsiteY17" fmla="*/ 1353369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668764 w 8062326"/>
              <a:gd name="connsiteY16" fmla="*/ 1361143 h 1884229"/>
              <a:gd name="connsiteX17" fmla="*/ 8062326 w 8062326"/>
              <a:gd name="connsiteY17" fmla="*/ 1353369 h 1884229"/>
              <a:gd name="connsiteX0" fmla="*/ 0 w 8553048"/>
              <a:gd name="connsiteY0" fmla="*/ 313440 h 1884229"/>
              <a:gd name="connsiteX1" fmla="*/ 680293 w 8553048"/>
              <a:gd name="connsiteY1" fmla="*/ 47084 h 1884229"/>
              <a:gd name="connsiteX2" fmla="*/ 1271307 w 8553048"/>
              <a:gd name="connsiteY2" fmla="*/ 47084 h 1884229"/>
              <a:gd name="connsiteX3" fmla="*/ 1505483 w 8553048"/>
              <a:gd name="connsiteY3" fmla="*/ 682703 h 1884229"/>
              <a:gd name="connsiteX4" fmla="*/ 2219161 w 8553048"/>
              <a:gd name="connsiteY4" fmla="*/ 771913 h 1884229"/>
              <a:gd name="connsiteX5" fmla="*/ 2642907 w 8553048"/>
              <a:gd name="connsiteY5" fmla="*/ 1842430 h 1884229"/>
              <a:gd name="connsiteX6" fmla="*/ 3155863 w 8553048"/>
              <a:gd name="connsiteY6" fmla="*/ 1664010 h 1884229"/>
              <a:gd name="connsiteX7" fmla="*/ 3664921 w 8553048"/>
              <a:gd name="connsiteY7" fmla="*/ 1638596 h 1884229"/>
              <a:gd name="connsiteX8" fmla="*/ 4114919 w 8553048"/>
              <a:gd name="connsiteY8" fmla="*/ 1743873 h 1884229"/>
              <a:gd name="connsiteX9" fmla="*/ 4527463 w 8553048"/>
              <a:gd name="connsiteY9" fmla="*/ 1307171 h 1884229"/>
              <a:gd name="connsiteX10" fmla="*/ 5352654 w 8553048"/>
              <a:gd name="connsiteY10" fmla="*/ 1217962 h 1884229"/>
              <a:gd name="connsiteX11" fmla="*/ 6043998 w 8553048"/>
              <a:gd name="connsiteY11" fmla="*/ 291668 h 1884229"/>
              <a:gd name="connsiteX12" fmla="*/ 6913836 w 8553048"/>
              <a:gd name="connsiteY12" fmla="*/ 324378 h 1884229"/>
              <a:gd name="connsiteX13" fmla="*/ 7114546 w 8553048"/>
              <a:gd name="connsiteY13" fmla="*/ 994937 h 1884229"/>
              <a:gd name="connsiteX14" fmla="*/ 7616351 w 8553048"/>
              <a:gd name="connsiteY14" fmla="*/ 1151054 h 1884229"/>
              <a:gd name="connsiteX15" fmla="*/ 7917426 w 8553048"/>
              <a:gd name="connsiteY15" fmla="*/ 1375406 h 1884229"/>
              <a:gd name="connsiteX16" fmla="*/ 8159486 w 8553048"/>
              <a:gd name="connsiteY16" fmla="*/ 1361143 h 1884229"/>
              <a:gd name="connsiteX17" fmla="*/ 8553048 w 8553048"/>
              <a:gd name="connsiteY17" fmla="*/ 1353369 h 1884229"/>
              <a:gd name="connsiteX0" fmla="*/ 0 w 8553048"/>
              <a:gd name="connsiteY0" fmla="*/ 279638 h 1850427"/>
              <a:gd name="connsiteX1" fmla="*/ 769515 w 8553048"/>
              <a:gd name="connsiteY1" fmla="*/ 201951 h 1850427"/>
              <a:gd name="connsiteX2" fmla="*/ 1271307 w 8553048"/>
              <a:gd name="connsiteY2" fmla="*/ 13282 h 1850427"/>
              <a:gd name="connsiteX3" fmla="*/ 1505483 w 8553048"/>
              <a:gd name="connsiteY3" fmla="*/ 648901 h 1850427"/>
              <a:gd name="connsiteX4" fmla="*/ 2219161 w 8553048"/>
              <a:gd name="connsiteY4" fmla="*/ 738111 h 1850427"/>
              <a:gd name="connsiteX5" fmla="*/ 2642907 w 8553048"/>
              <a:gd name="connsiteY5" fmla="*/ 1808628 h 1850427"/>
              <a:gd name="connsiteX6" fmla="*/ 3155863 w 8553048"/>
              <a:gd name="connsiteY6" fmla="*/ 1630208 h 1850427"/>
              <a:gd name="connsiteX7" fmla="*/ 3664921 w 8553048"/>
              <a:gd name="connsiteY7" fmla="*/ 1604794 h 1850427"/>
              <a:gd name="connsiteX8" fmla="*/ 4114919 w 8553048"/>
              <a:gd name="connsiteY8" fmla="*/ 1710071 h 1850427"/>
              <a:gd name="connsiteX9" fmla="*/ 4527463 w 8553048"/>
              <a:gd name="connsiteY9" fmla="*/ 1273369 h 1850427"/>
              <a:gd name="connsiteX10" fmla="*/ 5352654 w 8553048"/>
              <a:gd name="connsiteY10" fmla="*/ 1184160 h 1850427"/>
              <a:gd name="connsiteX11" fmla="*/ 6043998 w 8553048"/>
              <a:gd name="connsiteY11" fmla="*/ 257866 h 1850427"/>
              <a:gd name="connsiteX12" fmla="*/ 6913836 w 8553048"/>
              <a:gd name="connsiteY12" fmla="*/ 290576 h 1850427"/>
              <a:gd name="connsiteX13" fmla="*/ 7114546 w 8553048"/>
              <a:gd name="connsiteY13" fmla="*/ 961135 h 1850427"/>
              <a:gd name="connsiteX14" fmla="*/ 7616351 w 8553048"/>
              <a:gd name="connsiteY14" fmla="*/ 1117252 h 1850427"/>
              <a:gd name="connsiteX15" fmla="*/ 7917426 w 8553048"/>
              <a:gd name="connsiteY15" fmla="*/ 1341604 h 1850427"/>
              <a:gd name="connsiteX16" fmla="*/ 8159486 w 8553048"/>
              <a:gd name="connsiteY16" fmla="*/ 1327341 h 1850427"/>
              <a:gd name="connsiteX17" fmla="*/ 8553048 w 8553048"/>
              <a:gd name="connsiteY17" fmla="*/ 1319567 h 1850427"/>
              <a:gd name="connsiteX0" fmla="*/ 0 w 8553048"/>
              <a:gd name="connsiteY0" fmla="*/ 108432 h 1679221"/>
              <a:gd name="connsiteX1" fmla="*/ 769515 w 8553048"/>
              <a:gd name="connsiteY1" fmla="*/ 30745 h 1679221"/>
              <a:gd name="connsiteX2" fmla="*/ 1271307 w 8553048"/>
              <a:gd name="connsiteY2" fmla="*/ 75137 h 1679221"/>
              <a:gd name="connsiteX3" fmla="*/ 1505483 w 8553048"/>
              <a:gd name="connsiteY3" fmla="*/ 477695 h 1679221"/>
              <a:gd name="connsiteX4" fmla="*/ 2219161 w 8553048"/>
              <a:gd name="connsiteY4" fmla="*/ 566905 h 1679221"/>
              <a:gd name="connsiteX5" fmla="*/ 2642907 w 8553048"/>
              <a:gd name="connsiteY5" fmla="*/ 1637422 h 1679221"/>
              <a:gd name="connsiteX6" fmla="*/ 3155863 w 8553048"/>
              <a:gd name="connsiteY6" fmla="*/ 1459002 h 1679221"/>
              <a:gd name="connsiteX7" fmla="*/ 3664921 w 8553048"/>
              <a:gd name="connsiteY7" fmla="*/ 1433588 h 1679221"/>
              <a:gd name="connsiteX8" fmla="*/ 4114919 w 8553048"/>
              <a:gd name="connsiteY8" fmla="*/ 1538865 h 1679221"/>
              <a:gd name="connsiteX9" fmla="*/ 4527463 w 8553048"/>
              <a:gd name="connsiteY9" fmla="*/ 1102163 h 1679221"/>
              <a:gd name="connsiteX10" fmla="*/ 5352654 w 8553048"/>
              <a:gd name="connsiteY10" fmla="*/ 1012954 h 1679221"/>
              <a:gd name="connsiteX11" fmla="*/ 6043998 w 8553048"/>
              <a:gd name="connsiteY11" fmla="*/ 86660 h 1679221"/>
              <a:gd name="connsiteX12" fmla="*/ 6913836 w 8553048"/>
              <a:gd name="connsiteY12" fmla="*/ 119370 h 1679221"/>
              <a:gd name="connsiteX13" fmla="*/ 7114546 w 8553048"/>
              <a:gd name="connsiteY13" fmla="*/ 789929 h 1679221"/>
              <a:gd name="connsiteX14" fmla="*/ 7616351 w 8553048"/>
              <a:gd name="connsiteY14" fmla="*/ 946046 h 1679221"/>
              <a:gd name="connsiteX15" fmla="*/ 7917426 w 8553048"/>
              <a:gd name="connsiteY15" fmla="*/ 1170398 h 1679221"/>
              <a:gd name="connsiteX16" fmla="*/ 8159486 w 8553048"/>
              <a:gd name="connsiteY16" fmla="*/ 1156135 h 1679221"/>
              <a:gd name="connsiteX17" fmla="*/ 8553048 w 8553048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30745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03767 w 8575354"/>
              <a:gd name="connsiteY8" fmla="*/ 1350196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3913025 w 8575354"/>
              <a:gd name="connsiteY8" fmla="*/ 1434543 h 1679221"/>
              <a:gd name="connsiteX9" fmla="*/ 4103767 w 8575354"/>
              <a:gd name="connsiteY9" fmla="*/ 1350196 h 1679221"/>
              <a:gd name="connsiteX10" fmla="*/ 4549769 w 8575354"/>
              <a:gd name="connsiteY10" fmla="*/ 1102163 h 1679221"/>
              <a:gd name="connsiteX11" fmla="*/ 5374960 w 8575354"/>
              <a:gd name="connsiteY11" fmla="*/ 1012954 h 1679221"/>
              <a:gd name="connsiteX12" fmla="*/ 6066304 w 8575354"/>
              <a:gd name="connsiteY12" fmla="*/ 86660 h 1679221"/>
              <a:gd name="connsiteX13" fmla="*/ 6936142 w 8575354"/>
              <a:gd name="connsiteY13" fmla="*/ 119370 h 1679221"/>
              <a:gd name="connsiteX14" fmla="*/ 7136852 w 8575354"/>
              <a:gd name="connsiteY14" fmla="*/ 789929 h 1679221"/>
              <a:gd name="connsiteX15" fmla="*/ 7638657 w 8575354"/>
              <a:gd name="connsiteY15" fmla="*/ 946046 h 1679221"/>
              <a:gd name="connsiteX16" fmla="*/ 7939732 w 8575354"/>
              <a:gd name="connsiteY16" fmla="*/ 1170398 h 1679221"/>
              <a:gd name="connsiteX17" fmla="*/ 8181792 w 8575354"/>
              <a:gd name="connsiteY17" fmla="*/ 1156135 h 1679221"/>
              <a:gd name="connsiteX18" fmla="*/ 8575354 w 8575354"/>
              <a:gd name="connsiteY18" fmla="*/ 1148361 h 1679221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940142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371389 w 8575354"/>
              <a:gd name="connsiteY17" fmla="*/ 1028151 h 1673317"/>
              <a:gd name="connsiteX18" fmla="*/ 8575354 w 8575354"/>
              <a:gd name="connsiteY18" fmla="*/ 1142457 h 1673317"/>
              <a:gd name="connsiteX0" fmla="*/ 0 w 8463827"/>
              <a:gd name="connsiteY0" fmla="*/ 2644 h 1673317"/>
              <a:gd name="connsiteX1" fmla="*/ 791821 w 8463827"/>
              <a:gd name="connsiteY1" fmla="*/ 2645 h 1673317"/>
              <a:gd name="connsiteX2" fmla="*/ 1293613 w 8463827"/>
              <a:gd name="connsiteY2" fmla="*/ 69233 h 1673317"/>
              <a:gd name="connsiteX3" fmla="*/ 1527789 w 8463827"/>
              <a:gd name="connsiteY3" fmla="*/ 471791 h 1673317"/>
              <a:gd name="connsiteX4" fmla="*/ 2241467 w 8463827"/>
              <a:gd name="connsiteY4" fmla="*/ 561001 h 1673317"/>
              <a:gd name="connsiteX5" fmla="*/ 2665213 w 8463827"/>
              <a:gd name="connsiteY5" fmla="*/ 1631518 h 1673317"/>
              <a:gd name="connsiteX6" fmla="*/ 3178169 w 8463827"/>
              <a:gd name="connsiteY6" fmla="*/ 1453098 h 1673317"/>
              <a:gd name="connsiteX7" fmla="*/ 3687227 w 8463827"/>
              <a:gd name="connsiteY7" fmla="*/ 1427684 h 1673317"/>
              <a:gd name="connsiteX8" fmla="*/ 3913025 w 8463827"/>
              <a:gd name="connsiteY8" fmla="*/ 1428639 h 1673317"/>
              <a:gd name="connsiteX9" fmla="*/ 4103767 w 8463827"/>
              <a:gd name="connsiteY9" fmla="*/ 1344292 h 1673317"/>
              <a:gd name="connsiteX10" fmla="*/ 4549769 w 8463827"/>
              <a:gd name="connsiteY10" fmla="*/ 1096259 h 1673317"/>
              <a:gd name="connsiteX11" fmla="*/ 5374960 w 8463827"/>
              <a:gd name="connsiteY11" fmla="*/ 1007050 h 1673317"/>
              <a:gd name="connsiteX12" fmla="*/ 6066304 w 8463827"/>
              <a:gd name="connsiteY12" fmla="*/ 80756 h 1673317"/>
              <a:gd name="connsiteX13" fmla="*/ 6936142 w 8463827"/>
              <a:gd name="connsiteY13" fmla="*/ 113466 h 1673317"/>
              <a:gd name="connsiteX14" fmla="*/ 7181464 w 8463827"/>
              <a:gd name="connsiteY14" fmla="*/ 661944 h 1673317"/>
              <a:gd name="connsiteX15" fmla="*/ 7638657 w 8463827"/>
              <a:gd name="connsiteY15" fmla="*/ 829161 h 1673317"/>
              <a:gd name="connsiteX16" fmla="*/ 8073565 w 8463827"/>
              <a:gd name="connsiteY16" fmla="*/ 1031316 h 1673317"/>
              <a:gd name="connsiteX17" fmla="*/ 8371389 w 8463827"/>
              <a:gd name="connsiteY17" fmla="*/ 1028151 h 1673317"/>
              <a:gd name="connsiteX18" fmla="*/ 8463827 w 8463827"/>
              <a:gd name="connsiteY18" fmla="*/ 987083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8073565 w 8586507"/>
              <a:gd name="connsiteY16" fmla="*/ 1031316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983759 h 1673317"/>
              <a:gd name="connsiteX18" fmla="*/ 8586507 w 8586507"/>
              <a:gd name="connsiteY18" fmla="*/ 1053671 h 1673317"/>
              <a:gd name="connsiteX0" fmla="*/ 0 w 8586507"/>
              <a:gd name="connsiteY0" fmla="*/ 2644 h 1538312"/>
              <a:gd name="connsiteX1" fmla="*/ 791821 w 8586507"/>
              <a:gd name="connsiteY1" fmla="*/ 2645 h 1538312"/>
              <a:gd name="connsiteX2" fmla="*/ 1293613 w 8586507"/>
              <a:gd name="connsiteY2" fmla="*/ 69233 h 1538312"/>
              <a:gd name="connsiteX3" fmla="*/ 1527789 w 8586507"/>
              <a:gd name="connsiteY3" fmla="*/ 471791 h 1538312"/>
              <a:gd name="connsiteX4" fmla="*/ 2241467 w 8586507"/>
              <a:gd name="connsiteY4" fmla="*/ 561001 h 1538312"/>
              <a:gd name="connsiteX5" fmla="*/ 2743283 w 8586507"/>
              <a:gd name="connsiteY5" fmla="*/ 1476144 h 1538312"/>
              <a:gd name="connsiteX6" fmla="*/ 3178169 w 8586507"/>
              <a:gd name="connsiteY6" fmla="*/ 1453098 h 1538312"/>
              <a:gd name="connsiteX7" fmla="*/ 3687227 w 8586507"/>
              <a:gd name="connsiteY7" fmla="*/ 1427684 h 1538312"/>
              <a:gd name="connsiteX8" fmla="*/ 3913025 w 8586507"/>
              <a:gd name="connsiteY8" fmla="*/ 1428639 h 1538312"/>
              <a:gd name="connsiteX9" fmla="*/ 4103767 w 8586507"/>
              <a:gd name="connsiteY9" fmla="*/ 1344292 h 1538312"/>
              <a:gd name="connsiteX10" fmla="*/ 4549769 w 8586507"/>
              <a:gd name="connsiteY10" fmla="*/ 1096259 h 1538312"/>
              <a:gd name="connsiteX11" fmla="*/ 5374960 w 8586507"/>
              <a:gd name="connsiteY11" fmla="*/ 1007050 h 1538312"/>
              <a:gd name="connsiteX12" fmla="*/ 6066304 w 8586507"/>
              <a:gd name="connsiteY12" fmla="*/ 80756 h 1538312"/>
              <a:gd name="connsiteX13" fmla="*/ 6936142 w 8586507"/>
              <a:gd name="connsiteY13" fmla="*/ 113466 h 1538312"/>
              <a:gd name="connsiteX14" fmla="*/ 7181464 w 8586507"/>
              <a:gd name="connsiteY14" fmla="*/ 661944 h 1538312"/>
              <a:gd name="connsiteX15" fmla="*/ 7638657 w 8586507"/>
              <a:gd name="connsiteY15" fmla="*/ 829161 h 1538312"/>
              <a:gd name="connsiteX16" fmla="*/ 7917426 w 8586507"/>
              <a:gd name="connsiteY16" fmla="*/ 986924 h 1538312"/>
              <a:gd name="connsiteX17" fmla="*/ 8371389 w 8586507"/>
              <a:gd name="connsiteY17" fmla="*/ 983759 h 1538312"/>
              <a:gd name="connsiteX18" fmla="*/ 8586507 w 8586507"/>
              <a:gd name="connsiteY18" fmla="*/ 1053671 h 1538312"/>
              <a:gd name="connsiteX0" fmla="*/ 0 w 8586507"/>
              <a:gd name="connsiteY0" fmla="*/ 2644 h 1535855"/>
              <a:gd name="connsiteX1" fmla="*/ 791821 w 8586507"/>
              <a:gd name="connsiteY1" fmla="*/ 2645 h 1535855"/>
              <a:gd name="connsiteX2" fmla="*/ 1293613 w 8586507"/>
              <a:gd name="connsiteY2" fmla="*/ 69233 h 1535855"/>
              <a:gd name="connsiteX3" fmla="*/ 1527789 w 8586507"/>
              <a:gd name="connsiteY3" fmla="*/ 471791 h 1535855"/>
              <a:gd name="connsiteX4" fmla="*/ 2386454 w 8586507"/>
              <a:gd name="connsiteY4" fmla="*/ 594296 h 1535855"/>
              <a:gd name="connsiteX5" fmla="*/ 2743283 w 8586507"/>
              <a:gd name="connsiteY5" fmla="*/ 1476144 h 1535855"/>
              <a:gd name="connsiteX6" fmla="*/ 3178169 w 8586507"/>
              <a:gd name="connsiteY6" fmla="*/ 1453098 h 1535855"/>
              <a:gd name="connsiteX7" fmla="*/ 3687227 w 8586507"/>
              <a:gd name="connsiteY7" fmla="*/ 1427684 h 1535855"/>
              <a:gd name="connsiteX8" fmla="*/ 3913025 w 8586507"/>
              <a:gd name="connsiteY8" fmla="*/ 1428639 h 1535855"/>
              <a:gd name="connsiteX9" fmla="*/ 4103767 w 8586507"/>
              <a:gd name="connsiteY9" fmla="*/ 1344292 h 1535855"/>
              <a:gd name="connsiteX10" fmla="*/ 4549769 w 8586507"/>
              <a:gd name="connsiteY10" fmla="*/ 1096259 h 1535855"/>
              <a:gd name="connsiteX11" fmla="*/ 5374960 w 8586507"/>
              <a:gd name="connsiteY11" fmla="*/ 1007050 h 1535855"/>
              <a:gd name="connsiteX12" fmla="*/ 6066304 w 8586507"/>
              <a:gd name="connsiteY12" fmla="*/ 80756 h 1535855"/>
              <a:gd name="connsiteX13" fmla="*/ 6936142 w 8586507"/>
              <a:gd name="connsiteY13" fmla="*/ 113466 h 1535855"/>
              <a:gd name="connsiteX14" fmla="*/ 7181464 w 8586507"/>
              <a:gd name="connsiteY14" fmla="*/ 661944 h 1535855"/>
              <a:gd name="connsiteX15" fmla="*/ 7638657 w 8586507"/>
              <a:gd name="connsiteY15" fmla="*/ 829161 h 1535855"/>
              <a:gd name="connsiteX16" fmla="*/ 7917426 w 8586507"/>
              <a:gd name="connsiteY16" fmla="*/ 986924 h 1535855"/>
              <a:gd name="connsiteX17" fmla="*/ 8371389 w 8586507"/>
              <a:gd name="connsiteY17" fmla="*/ 983759 h 1535855"/>
              <a:gd name="connsiteX18" fmla="*/ 8586507 w 8586507"/>
              <a:gd name="connsiteY18" fmla="*/ 1053671 h 1535855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374960 w 8586507"/>
              <a:gd name="connsiteY11" fmla="*/ 1005013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726560 w 8586507"/>
              <a:gd name="connsiteY13" fmla="*/ 158832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841215 w 8586507"/>
              <a:gd name="connsiteY16" fmla="*/ 994368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687227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725333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780511 w 8586507"/>
              <a:gd name="connsiteY12" fmla="*/ 88199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631295 w 8586507"/>
              <a:gd name="connsiteY13" fmla="*/ 519094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7057620 w 8586507"/>
              <a:gd name="connsiteY14" fmla="*/ 1105494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44477"/>
              <a:gd name="connsiteX1" fmla="*/ 791821 w 8586507"/>
              <a:gd name="connsiteY1" fmla="*/ 608 h 1444477"/>
              <a:gd name="connsiteX2" fmla="*/ 1293613 w 8586507"/>
              <a:gd name="connsiteY2" fmla="*/ 67196 h 1444477"/>
              <a:gd name="connsiteX3" fmla="*/ 1527789 w 8586507"/>
              <a:gd name="connsiteY3" fmla="*/ 469754 h 1444477"/>
              <a:gd name="connsiteX4" fmla="*/ 2386454 w 8586507"/>
              <a:gd name="connsiteY4" fmla="*/ 592259 h 1444477"/>
              <a:gd name="connsiteX5" fmla="*/ 2714704 w 8586507"/>
              <a:gd name="connsiteY5" fmla="*/ 1151767 h 1444477"/>
              <a:gd name="connsiteX6" fmla="*/ 3273433 w 8586507"/>
              <a:gd name="connsiteY6" fmla="*/ 1384697 h 1444477"/>
              <a:gd name="connsiteX7" fmla="*/ 3725333 w 8586507"/>
              <a:gd name="connsiteY7" fmla="*/ 1425647 h 1444477"/>
              <a:gd name="connsiteX8" fmla="*/ 3913025 w 8586507"/>
              <a:gd name="connsiteY8" fmla="*/ 1426602 h 1444477"/>
              <a:gd name="connsiteX9" fmla="*/ 4103767 w 8586507"/>
              <a:gd name="connsiteY9" fmla="*/ 1342255 h 1444477"/>
              <a:gd name="connsiteX10" fmla="*/ 4549769 w 8586507"/>
              <a:gd name="connsiteY10" fmla="*/ 1094222 h 1444477"/>
              <a:gd name="connsiteX11" fmla="*/ 5270169 w 8586507"/>
              <a:gd name="connsiteY11" fmla="*/ 986052 h 1444477"/>
              <a:gd name="connsiteX12" fmla="*/ 5694773 w 8586507"/>
              <a:gd name="connsiteY12" fmla="*/ 429500 h 1444477"/>
              <a:gd name="connsiteX13" fmla="*/ 6516978 w 8586507"/>
              <a:gd name="connsiteY13" fmla="*/ 604420 h 1444477"/>
              <a:gd name="connsiteX14" fmla="*/ 7057620 w 8586507"/>
              <a:gd name="connsiteY14" fmla="*/ 1105494 h 1444477"/>
              <a:gd name="connsiteX15" fmla="*/ 7676764 w 8586507"/>
              <a:gd name="connsiteY15" fmla="*/ 1443363 h 1444477"/>
              <a:gd name="connsiteX16" fmla="*/ 7841215 w 8586507"/>
              <a:gd name="connsiteY16" fmla="*/ 994368 h 1444477"/>
              <a:gd name="connsiteX17" fmla="*/ 8371389 w 8586507"/>
              <a:gd name="connsiteY17" fmla="*/ 981722 h 1444477"/>
              <a:gd name="connsiteX18" fmla="*/ 8586507 w 8586507"/>
              <a:gd name="connsiteY18" fmla="*/ 1051634 h 1444477"/>
              <a:gd name="connsiteX0" fmla="*/ 0 w 8586507"/>
              <a:gd name="connsiteY0" fmla="*/ 607 h 1474102"/>
              <a:gd name="connsiteX1" fmla="*/ 791821 w 8586507"/>
              <a:gd name="connsiteY1" fmla="*/ 608 h 1474102"/>
              <a:gd name="connsiteX2" fmla="*/ 1293613 w 8586507"/>
              <a:gd name="connsiteY2" fmla="*/ 67196 h 1474102"/>
              <a:gd name="connsiteX3" fmla="*/ 1527789 w 8586507"/>
              <a:gd name="connsiteY3" fmla="*/ 469754 h 1474102"/>
              <a:gd name="connsiteX4" fmla="*/ 2386454 w 8586507"/>
              <a:gd name="connsiteY4" fmla="*/ 592259 h 1474102"/>
              <a:gd name="connsiteX5" fmla="*/ 2714704 w 8586507"/>
              <a:gd name="connsiteY5" fmla="*/ 1151767 h 1474102"/>
              <a:gd name="connsiteX6" fmla="*/ 3273433 w 8586507"/>
              <a:gd name="connsiteY6" fmla="*/ 1384697 h 1474102"/>
              <a:gd name="connsiteX7" fmla="*/ 3725333 w 8586507"/>
              <a:gd name="connsiteY7" fmla="*/ 1425647 h 1474102"/>
              <a:gd name="connsiteX8" fmla="*/ 3913025 w 8586507"/>
              <a:gd name="connsiteY8" fmla="*/ 1426602 h 1474102"/>
              <a:gd name="connsiteX9" fmla="*/ 4103767 w 8586507"/>
              <a:gd name="connsiteY9" fmla="*/ 1342255 h 1474102"/>
              <a:gd name="connsiteX10" fmla="*/ 4549769 w 8586507"/>
              <a:gd name="connsiteY10" fmla="*/ 1094222 h 1474102"/>
              <a:gd name="connsiteX11" fmla="*/ 5270169 w 8586507"/>
              <a:gd name="connsiteY11" fmla="*/ 986052 h 1474102"/>
              <a:gd name="connsiteX12" fmla="*/ 5694773 w 8586507"/>
              <a:gd name="connsiteY12" fmla="*/ 429500 h 1474102"/>
              <a:gd name="connsiteX13" fmla="*/ 6516978 w 8586507"/>
              <a:gd name="connsiteY13" fmla="*/ 604420 h 1474102"/>
              <a:gd name="connsiteX14" fmla="*/ 7076673 w 8586507"/>
              <a:gd name="connsiteY14" fmla="*/ 1342509 h 1474102"/>
              <a:gd name="connsiteX15" fmla="*/ 7676764 w 8586507"/>
              <a:gd name="connsiteY15" fmla="*/ 1443363 h 1474102"/>
              <a:gd name="connsiteX16" fmla="*/ 7841215 w 8586507"/>
              <a:gd name="connsiteY16" fmla="*/ 994368 h 1474102"/>
              <a:gd name="connsiteX17" fmla="*/ 8371389 w 8586507"/>
              <a:gd name="connsiteY17" fmla="*/ 981722 h 1474102"/>
              <a:gd name="connsiteX18" fmla="*/ 8586507 w 8586507"/>
              <a:gd name="connsiteY18" fmla="*/ 1051634 h 1474102"/>
              <a:gd name="connsiteX0" fmla="*/ 0 w 8586507"/>
              <a:gd name="connsiteY0" fmla="*/ 607 h 1582165"/>
              <a:gd name="connsiteX1" fmla="*/ 791821 w 8586507"/>
              <a:gd name="connsiteY1" fmla="*/ 608 h 1582165"/>
              <a:gd name="connsiteX2" fmla="*/ 1293613 w 8586507"/>
              <a:gd name="connsiteY2" fmla="*/ 67196 h 1582165"/>
              <a:gd name="connsiteX3" fmla="*/ 1527789 w 8586507"/>
              <a:gd name="connsiteY3" fmla="*/ 469754 h 1582165"/>
              <a:gd name="connsiteX4" fmla="*/ 2386454 w 8586507"/>
              <a:gd name="connsiteY4" fmla="*/ 592259 h 1582165"/>
              <a:gd name="connsiteX5" fmla="*/ 2714704 w 8586507"/>
              <a:gd name="connsiteY5" fmla="*/ 1151767 h 1582165"/>
              <a:gd name="connsiteX6" fmla="*/ 3273433 w 8586507"/>
              <a:gd name="connsiteY6" fmla="*/ 1384697 h 1582165"/>
              <a:gd name="connsiteX7" fmla="*/ 3725333 w 8586507"/>
              <a:gd name="connsiteY7" fmla="*/ 1425647 h 1582165"/>
              <a:gd name="connsiteX8" fmla="*/ 3913025 w 8586507"/>
              <a:gd name="connsiteY8" fmla="*/ 1426602 h 1582165"/>
              <a:gd name="connsiteX9" fmla="*/ 4103767 w 8586507"/>
              <a:gd name="connsiteY9" fmla="*/ 1342255 h 1582165"/>
              <a:gd name="connsiteX10" fmla="*/ 4549769 w 8586507"/>
              <a:gd name="connsiteY10" fmla="*/ 1094222 h 1582165"/>
              <a:gd name="connsiteX11" fmla="*/ 5270169 w 8586507"/>
              <a:gd name="connsiteY11" fmla="*/ 986052 h 1582165"/>
              <a:gd name="connsiteX12" fmla="*/ 5694773 w 8586507"/>
              <a:gd name="connsiteY12" fmla="*/ 429500 h 1582165"/>
              <a:gd name="connsiteX13" fmla="*/ 6516978 w 8586507"/>
              <a:gd name="connsiteY13" fmla="*/ 604420 h 1582165"/>
              <a:gd name="connsiteX14" fmla="*/ 7076673 w 8586507"/>
              <a:gd name="connsiteY14" fmla="*/ 1342509 h 1582165"/>
              <a:gd name="connsiteX15" fmla="*/ 7676764 w 8586507"/>
              <a:gd name="connsiteY15" fmla="*/ 1443363 h 1582165"/>
              <a:gd name="connsiteX16" fmla="*/ 8212747 w 8586507"/>
              <a:gd name="connsiteY16" fmla="*/ 1582165 h 1582165"/>
              <a:gd name="connsiteX17" fmla="*/ 8371389 w 8586507"/>
              <a:gd name="connsiteY17" fmla="*/ 981722 h 1582165"/>
              <a:gd name="connsiteX18" fmla="*/ 8586507 w 8586507"/>
              <a:gd name="connsiteY18" fmla="*/ 1051634 h 1582165"/>
              <a:gd name="connsiteX0" fmla="*/ 0 w 8586507"/>
              <a:gd name="connsiteY0" fmla="*/ 607 h 1626441"/>
              <a:gd name="connsiteX1" fmla="*/ 791821 w 8586507"/>
              <a:gd name="connsiteY1" fmla="*/ 608 h 1626441"/>
              <a:gd name="connsiteX2" fmla="*/ 1293613 w 8586507"/>
              <a:gd name="connsiteY2" fmla="*/ 67196 h 1626441"/>
              <a:gd name="connsiteX3" fmla="*/ 1527789 w 8586507"/>
              <a:gd name="connsiteY3" fmla="*/ 469754 h 1626441"/>
              <a:gd name="connsiteX4" fmla="*/ 2386454 w 8586507"/>
              <a:gd name="connsiteY4" fmla="*/ 592259 h 1626441"/>
              <a:gd name="connsiteX5" fmla="*/ 2714704 w 8586507"/>
              <a:gd name="connsiteY5" fmla="*/ 1151767 h 1626441"/>
              <a:gd name="connsiteX6" fmla="*/ 3273433 w 8586507"/>
              <a:gd name="connsiteY6" fmla="*/ 1384697 h 1626441"/>
              <a:gd name="connsiteX7" fmla="*/ 3725333 w 8586507"/>
              <a:gd name="connsiteY7" fmla="*/ 1425647 h 1626441"/>
              <a:gd name="connsiteX8" fmla="*/ 3913025 w 8586507"/>
              <a:gd name="connsiteY8" fmla="*/ 1426602 h 1626441"/>
              <a:gd name="connsiteX9" fmla="*/ 4103767 w 8586507"/>
              <a:gd name="connsiteY9" fmla="*/ 1342255 h 1626441"/>
              <a:gd name="connsiteX10" fmla="*/ 4549769 w 8586507"/>
              <a:gd name="connsiteY10" fmla="*/ 1094222 h 1626441"/>
              <a:gd name="connsiteX11" fmla="*/ 5270169 w 8586507"/>
              <a:gd name="connsiteY11" fmla="*/ 986052 h 1626441"/>
              <a:gd name="connsiteX12" fmla="*/ 5694773 w 8586507"/>
              <a:gd name="connsiteY12" fmla="*/ 429500 h 1626441"/>
              <a:gd name="connsiteX13" fmla="*/ 6516978 w 8586507"/>
              <a:gd name="connsiteY13" fmla="*/ 604420 h 1626441"/>
              <a:gd name="connsiteX14" fmla="*/ 7076673 w 8586507"/>
              <a:gd name="connsiteY14" fmla="*/ 1342509 h 1626441"/>
              <a:gd name="connsiteX15" fmla="*/ 7676764 w 8586507"/>
              <a:gd name="connsiteY15" fmla="*/ 1443363 h 1626441"/>
              <a:gd name="connsiteX16" fmla="*/ 8212747 w 8586507"/>
              <a:gd name="connsiteY16" fmla="*/ 1582165 h 1626441"/>
              <a:gd name="connsiteX17" fmla="*/ 8533339 w 8586507"/>
              <a:gd name="connsiteY17" fmla="*/ 1626402 h 1626441"/>
              <a:gd name="connsiteX18" fmla="*/ 8586507 w 8586507"/>
              <a:gd name="connsiteY18" fmla="*/ 1051634 h 1626441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16978 w 8710351"/>
              <a:gd name="connsiteY13" fmla="*/ 604420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257184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14704 w 8568413"/>
              <a:gd name="connsiteY5" fmla="*/ 115176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68413" h="1630078">
                <a:moveTo>
                  <a:pt x="0" y="607"/>
                </a:moveTo>
                <a:lnTo>
                  <a:pt x="791821" y="608"/>
                </a:lnTo>
                <a:cubicBezTo>
                  <a:pt x="921918" y="608"/>
                  <a:pt x="1170952" y="-10995"/>
                  <a:pt x="1293613" y="67196"/>
                </a:cubicBezTo>
                <a:cubicBezTo>
                  <a:pt x="1416274" y="145387"/>
                  <a:pt x="1366290" y="391724"/>
                  <a:pt x="1527789" y="469754"/>
                </a:cubicBezTo>
                <a:cubicBezTo>
                  <a:pt x="1689289" y="547784"/>
                  <a:pt x="2064791" y="421706"/>
                  <a:pt x="2262610" y="535375"/>
                </a:cubicBezTo>
                <a:cubicBezTo>
                  <a:pt x="2460429" y="649044"/>
                  <a:pt x="2546234" y="1010213"/>
                  <a:pt x="2714704" y="1151767"/>
                </a:cubicBezTo>
                <a:cubicBezTo>
                  <a:pt x="2883174" y="1293321"/>
                  <a:pt x="3116109" y="1392774"/>
                  <a:pt x="3273433" y="1384697"/>
                </a:cubicBezTo>
                <a:lnTo>
                  <a:pt x="3725333" y="1425647"/>
                </a:lnTo>
                <a:cubicBezTo>
                  <a:pt x="3816210" y="1419721"/>
                  <a:pt x="3849953" y="1440501"/>
                  <a:pt x="3913025" y="1426602"/>
                </a:cubicBezTo>
                <a:cubicBezTo>
                  <a:pt x="3976097" y="1412703"/>
                  <a:pt x="3997643" y="1397652"/>
                  <a:pt x="4103767" y="1342255"/>
                </a:cubicBezTo>
                <a:cubicBezTo>
                  <a:pt x="4209891" y="1286858"/>
                  <a:pt x="4355369" y="1153589"/>
                  <a:pt x="4549769" y="1094222"/>
                </a:cubicBezTo>
                <a:cubicBezTo>
                  <a:pt x="4744169" y="1034855"/>
                  <a:pt x="5072984" y="1155303"/>
                  <a:pt x="5270169" y="986052"/>
                </a:cubicBezTo>
                <a:cubicBezTo>
                  <a:pt x="5467354" y="816801"/>
                  <a:pt x="5526665" y="208687"/>
                  <a:pt x="5732879" y="78718"/>
                </a:cubicBezTo>
                <a:cubicBezTo>
                  <a:pt x="5939093" y="-51251"/>
                  <a:pt x="6283486" y="9824"/>
                  <a:pt x="6507452" y="206235"/>
                </a:cubicBezTo>
                <a:cubicBezTo>
                  <a:pt x="6731418" y="402646"/>
                  <a:pt x="6881788" y="1050996"/>
                  <a:pt x="7076673" y="1257184"/>
                </a:cubicBezTo>
                <a:cubicBezTo>
                  <a:pt x="7271558" y="1463372"/>
                  <a:pt x="7487418" y="1389200"/>
                  <a:pt x="7676764" y="1443363"/>
                </a:cubicBezTo>
                <a:cubicBezTo>
                  <a:pt x="7866110" y="1497526"/>
                  <a:pt x="8146389" y="1493509"/>
                  <a:pt x="8212747" y="1582165"/>
                </a:cubicBezTo>
                <a:cubicBezTo>
                  <a:pt x="8178731" y="1526545"/>
                  <a:pt x="8431120" y="1620826"/>
                  <a:pt x="8533339" y="1626402"/>
                </a:cubicBezTo>
                <a:cubicBezTo>
                  <a:pt x="8635558" y="1631978"/>
                  <a:pt x="8472120" y="1629396"/>
                  <a:pt x="8567454" y="1629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6838" y="3262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345" name="Straight Connector 57344"/>
          <p:cNvCxnSpPr/>
          <p:nvPr/>
        </p:nvCxnSpPr>
        <p:spPr>
          <a:xfrm>
            <a:off x="300038" y="2928938"/>
            <a:ext cx="4591050" cy="14287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91088" y="2479675"/>
            <a:ext cx="3324225" cy="0"/>
          </a:xfrm>
          <a:prstGeom prst="line">
            <a:avLst/>
          </a:prstGeom>
          <a:ln w="19050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850" y="261778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BS</a:t>
            </a:r>
          </a:p>
        </p:txBody>
      </p:sp>
      <p:sp>
        <p:nvSpPr>
          <p:cNvPr id="17418" name="TextBox 105"/>
          <p:cNvSpPr txBox="1">
            <a:spLocks noChangeArrowheads="1"/>
          </p:cNvSpPr>
          <p:nvPr/>
        </p:nvSpPr>
        <p:spPr bwMode="auto"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Rules of booking or “the surveyor language”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52413" y="627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722563" y="2611438"/>
            <a:ext cx="4016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22675" y="2613025"/>
            <a:ext cx="4016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984750" y="216058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BS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3124200" y="2151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>
            <a:off x="3925888" y="220821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4852988" y="1852613"/>
            <a:ext cx="0" cy="2633662"/>
          </a:xfrm>
          <a:prstGeom prst="line">
            <a:avLst/>
          </a:prstGeom>
          <a:ln w="38100">
            <a:solidFill>
              <a:srgbClr val="18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7386638" y="2208213"/>
            <a:ext cx="0" cy="26336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 bwMode="auto">
          <a:xfrm>
            <a:off x="8153400" y="2330450"/>
            <a:ext cx="0" cy="26336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83413" y="2206625"/>
            <a:ext cx="4032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IS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740650" y="2206625"/>
            <a:ext cx="4032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FS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87863" y="259873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FS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2113" y="4486275"/>
            <a:ext cx="17145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No.4=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101,056-1,575=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99,481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7713" y="4759325"/>
            <a:ext cx="16049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No.2=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101,056-2,017=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99,039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71850" y="5294313"/>
            <a:ext cx="15351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No.3=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101,056-2,398=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98,658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37250" y="4627563"/>
            <a:ext cx="1547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No.5=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101,657-1,839=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99,818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9000" y="5043488"/>
            <a:ext cx="16398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No.6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DP=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101,657-2,539=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99,118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5588" y="2927350"/>
            <a:ext cx="0" cy="355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49213" y="3430588"/>
            <a:ext cx="1533526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No.1=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BM=100,000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124200" y="2927350"/>
            <a:ext cx="0" cy="184785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925888" y="2906713"/>
            <a:ext cx="0" cy="193833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706938" y="2936875"/>
            <a:ext cx="0" cy="155733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948238" y="2419350"/>
            <a:ext cx="0" cy="2085975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28713" y="2305050"/>
            <a:ext cx="15033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HoC1=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100,000+1,056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37125" y="2513013"/>
            <a:ext cx="7080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2,176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78625" y="2513013"/>
            <a:ext cx="706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1,839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66025" y="2509838"/>
            <a:ext cx="7080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2,539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grpSp>
        <p:nvGrpSpPr>
          <p:cNvPr id="4" name="Group 69"/>
          <p:cNvGrpSpPr/>
          <p:nvPr/>
        </p:nvGrpSpPr>
        <p:grpSpPr>
          <a:xfrm>
            <a:off x="1558131" y="2851152"/>
            <a:ext cx="622300" cy="1057275"/>
            <a:chOff x="1558131" y="2851152"/>
            <a:chExt cx="622300" cy="1057275"/>
          </a:xfrm>
          <a:solidFill>
            <a:schemeClr val="tx1"/>
          </a:solidFill>
        </p:grpSpPr>
        <p:sp>
          <p:nvSpPr>
            <p:cNvPr id="71" name="Rectangle 70"/>
            <p:cNvSpPr/>
            <p:nvPr/>
          </p:nvSpPr>
          <p:spPr bwMode="auto">
            <a:xfrm>
              <a:off x="1666081" y="2851152"/>
              <a:ext cx="3810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3" name="Straight Connector 72"/>
            <p:cNvCxnSpPr>
              <a:stCxn id="71" idx="2"/>
            </p:cNvCxnSpPr>
            <p:nvPr/>
          </p:nvCxnSpPr>
          <p:spPr bwMode="auto">
            <a:xfrm>
              <a:off x="1856581" y="3003552"/>
              <a:ext cx="323850" cy="904875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71" idx="2"/>
            </p:cNvCxnSpPr>
            <p:nvPr/>
          </p:nvCxnSpPr>
          <p:spPr bwMode="auto">
            <a:xfrm flipH="1">
              <a:off x="1558131" y="3003552"/>
              <a:ext cx="298450" cy="874712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6"/>
          <p:cNvGrpSpPr/>
          <p:nvPr/>
        </p:nvGrpSpPr>
        <p:grpSpPr>
          <a:xfrm>
            <a:off x="5772944" y="2419352"/>
            <a:ext cx="609600" cy="1058862"/>
            <a:chOff x="5772944" y="2419352"/>
            <a:chExt cx="609600" cy="1058862"/>
          </a:xfrm>
          <a:solidFill>
            <a:srgbClr val="C00000"/>
          </a:solidFill>
        </p:grpSpPr>
        <p:sp>
          <p:nvSpPr>
            <p:cNvPr id="79" name="Rectangle 78"/>
            <p:cNvSpPr/>
            <p:nvPr/>
          </p:nvSpPr>
          <p:spPr bwMode="auto">
            <a:xfrm>
              <a:off x="5868194" y="2419352"/>
              <a:ext cx="381000" cy="15240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 bwMode="auto">
            <a:xfrm>
              <a:off x="6058694" y="2571752"/>
              <a:ext cx="323850" cy="906462"/>
            </a:xfrm>
            <a:prstGeom prst="line">
              <a:avLst/>
            </a:prstGeom>
            <a:grpFill/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9" idx="2"/>
            </p:cNvCxnSpPr>
            <p:nvPr/>
          </p:nvCxnSpPr>
          <p:spPr bwMode="auto">
            <a:xfrm flipH="1">
              <a:off x="5772944" y="2571752"/>
              <a:ext cx="285750" cy="895350"/>
            </a:xfrm>
            <a:prstGeom prst="line">
              <a:avLst/>
            </a:prstGeom>
            <a:grpFill/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891088" y="1651000"/>
            <a:ext cx="25209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HoC2=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HoC1</a:t>
            </a:r>
            <a:r>
              <a:rPr lang="en-US" sz="1600" b="1" dirty="0">
                <a:latin typeface="+mn-lt"/>
                <a:cs typeface="Arial" charset="0"/>
              </a:rPr>
              <a:t>-1,575</a:t>
            </a: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+2,176=101,657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7386638" y="2459038"/>
            <a:ext cx="4762" cy="2382837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143875" y="2473325"/>
            <a:ext cx="9525" cy="242728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96850" y="2894013"/>
            <a:ext cx="706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1,056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25700" y="2925763"/>
            <a:ext cx="706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2,017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68663" y="2921000"/>
            <a:ext cx="7080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2,398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33838" y="2922588"/>
            <a:ext cx="7064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1,575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54" name="Rounded Rectangular Callout 53"/>
          <p:cNvSpPr/>
          <p:nvPr/>
        </p:nvSpPr>
        <p:spPr>
          <a:xfrm>
            <a:off x="950913" y="1316038"/>
            <a:ext cx="3500437" cy="835025"/>
          </a:xfrm>
          <a:prstGeom prst="wedgeRoundRectCallout">
            <a:avLst>
              <a:gd name="adj1" fmla="val 59635"/>
              <a:gd name="adj2" fmla="val 41705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Rod must remain in the old position until the first reading from the new position has been completed!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92" grpId="0"/>
      <p:bldP spid="33" grpId="0"/>
      <p:bldP spid="36" grpId="0"/>
      <p:bldP spid="37" grpId="0"/>
      <p:bldP spid="57" grpId="0"/>
      <p:bldP spid="58" grpId="0"/>
      <p:bldP spid="59" grpId="0"/>
      <p:bldP spid="83" grpId="0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EF8119-9BC3-4A47-B37E-40D1C366C48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Diagram for booking  readings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381000" y="1600200"/>
          <a:ext cx="8001000" cy="265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4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0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Backsight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(BS)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Sight</a:t>
                      </a:r>
                      <a:r>
                        <a:rPr lang="en-US" sz="1400" baseline="0" dirty="0" smtClean="0"/>
                        <a:t> (SI)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 Sight (FS)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Collimation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level (RL)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Remarks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100,000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2,017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99,039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2,398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99,658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2,176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1,575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101,657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99,481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r>
                        <a:rPr lang="en-US" sz="1400" baseline="0" dirty="0" smtClean="0"/>
                        <a:t> Point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1,839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99,818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2,539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99,118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Discharge point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1066800" y="4186238"/>
            <a:ext cx="2227263" cy="304800"/>
          </a:xfrm>
          <a:prstGeom prst="wedgeRoundRectCallout">
            <a:avLst>
              <a:gd name="adj1" fmla="val -46629"/>
              <a:gd name="adj2" fmla="val -333509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066800" y="4191000"/>
            <a:ext cx="2227263" cy="304800"/>
          </a:xfrm>
          <a:prstGeom prst="wedgeRoundRectCallout">
            <a:avLst>
              <a:gd name="adj1" fmla="val -870"/>
              <a:gd name="adj2" fmla="val -261634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066800" y="4191000"/>
            <a:ext cx="2227263" cy="304800"/>
          </a:xfrm>
          <a:prstGeom prst="wedgeRoundRectCallout">
            <a:avLst>
              <a:gd name="adj1" fmla="val 58574"/>
              <a:gd name="adj2" fmla="val -158509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Fill in the new readings 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094038" y="4572000"/>
            <a:ext cx="3001962" cy="1447800"/>
          </a:xfrm>
          <a:prstGeom prst="wedgeRoundRectCallout">
            <a:avLst>
              <a:gd name="adj1" fmla="val 6242"/>
              <a:gd name="adj2" fmla="val -136157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Calculate the Height of collimation for the new position: 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HoC2=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101,056-1,575</a:t>
            </a:r>
            <a:r>
              <a:rPr lang="en-US" sz="1600" b="1" dirty="0">
                <a:solidFill>
                  <a:srgbClr val="C00000"/>
                </a:solidFill>
              </a:rPr>
              <a:t>+</a:t>
            </a:r>
            <a:r>
              <a:rPr lang="en-US" sz="1600" b="1" dirty="0">
                <a:solidFill>
                  <a:srgbClr val="FF0000"/>
                </a:solidFill>
              </a:rPr>
              <a:t>2,176</a:t>
            </a:r>
            <a:r>
              <a:rPr lang="en-US" sz="1600" b="1" dirty="0">
                <a:solidFill>
                  <a:schemeClr val="tx1"/>
                </a:solidFill>
              </a:rPr>
              <a:t>= </a:t>
            </a:r>
            <a:r>
              <a:rPr lang="en-US" sz="1600" b="1" dirty="0">
                <a:solidFill>
                  <a:srgbClr val="C00000"/>
                </a:solidFill>
              </a:rPr>
              <a:t>101,657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172200" y="4524375"/>
            <a:ext cx="2209800" cy="1495425"/>
          </a:xfrm>
          <a:prstGeom prst="wedgeRoundRectCallout">
            <a:avLst>
              <a:gd name="adj1" fmla="val -48551"/>
              <a:gd name="adj2" fmla="val -88977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Reduced level (RL) for Discharge point= </a:t>
            </a:r>
            <a:r>
              <a:rPr lang="en-US" sz="1600" b="1" dirty="0">
                <a:solidFill>
                  <a:srgbClr val="C00000"/>
                </a:solidFill>
              </a:rPr>
              <a:t>101,657-2,539=</a:t>
            </a:r>
            <a:r>
              <a:rPr lang="en-US" sz="1600" b="1" dirty="0">
                <a:solidFill>
                  <a:schemeClr val="tx2"/>
                </a:solidFill>
              </a:rPr>
              <a:t>99,118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990600" y="3009900"/>
            <a:ext cx="914400" cy="381000"/>
          </a:xfrm>
          <a:prstGeom prst="donut">
            <a:avLst>
              <a:gd name="adj" fmla="val 79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2179638" y="3276600"/>
            <a:ext cx="914400" cy="381000"/>
          </a:xfrm>
          <a:prstGeom prst="donut">
            <a:avLst>
              <a:gd name="adj" fmla="val 79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3494088" y="3581400"/>
            <a:ext cx="914400" cy="381000"/>
          </a:xfrm>
          <a:prstGeom prst="donut">
            <a:avLst>
              <a:gd name="adj" fmla="val 79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5410200" y="3581400"/>
            <a:ext cx="1143000" cy="381000"/>
          </a:xfrm>
          <a:prstGeom prst="donut">
            <a:avLst>
              <a:gd name="adj" fmla="val 461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4457700" y="2952750"/>
            <a:ext cx="914400" cy="381000"/>
          </a:xfrm>
          <a:prstGeom prst="donut">
            <a:avLst>
              <a:gd name="adj" fmla="val 7950"/>
            </a:avLst>
          </a:prstGeom>
          <a:solidFill>
            <a:srgbClr val="187223"/>
          </a:solidFill>
          <a:ln>
            <a:solidFill>
              <a:srgbClr val="187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CAF874-7352-400B-BE7D-11200C81DF3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Diagram for booking readings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381000" y="1600200"/>
          <a:ext cx="8001000" cy="265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4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0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Backsight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(BS)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Sight</a:t>
                      </a:r>
                      <a:r>
                        <a:rPr lang="en-US" sz="1400" baseline="0" dirty="0" smtClean="0"/>
                        <a:t> (SI)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 Sight (FS)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Collimation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level (RL)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Remarks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101,056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100,000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2,017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99,039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2,398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99,658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ABR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2,176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1.575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101,657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99,481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r>
                        <a:rPr lang="en-US" sz="1400" baseline="0" dirty="0" smtClean="0"/>
                        <a:t> Point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1,839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99,818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VFCW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2,539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99,118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Discharge point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3,232</a:t>
                      </a:r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4,114</a:t>
                      </a:r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409825" y="4572000"/>
            <a:ext cx="5029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Calculation   double check: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/>
              </a:rPr>
              <a:t>∑F.S - ∑B.S = first reduced level – last reduced level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62200" y="5146675"/>
            <a:ext cx="50292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Example:</a:t>
            </a:r>
          </a:p>
          <a:p>
            <a:pPr>
              <a:defRPr/>
            </a:pPr>
            <a:r>
              <a:rPr lang="en-US" sz="1600" b="1" dirty="0">
                <a:latin typeface="+mn-lt"/>
                <a:cs typeface="Arial"/>
              </a:rPr>
              <a:t>4,114-3,232=100,000-99,118</a:t>
            </a:r>
          </a:p>
          <a:p>
            <a:pPr>
              <a:defRPr/>
            </a:pPr>
            <a:r>
              <a:rPr lang="en-US" sz="1600" b="1" dirty="0">
                <a:latin typeface="+mn-lt"/>
                <a:cs typeface="Arial"/>
              </a:rPr>
              <a:t>0,882 = 0,882</a:t>
            </a:r>
          </a:p>
        </p:txBody>
      </p:sp>
      <p:sp>
        <p:nvSpPr>
          <p:cNvPr id="14" name="Donut 13"/>
          <p:cNvSpPr/>
          <p:nvPr/>
        </p:nvSpPr>
        <p:spPr>
          <a:xfrm>
            <a:off x="3524250" y="3881438"/>
            <a:ext cx="914400" cy="381000"/>
          </a:xfrm>
          <a:prstGeom prst="donut">
            <a:avLst>
              <a:gd name="adj" fmla="val 79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919163" y="3867150"/>
            <a:ext cx="914400" cy="381000"/>
          </a:xfrm>
          <a:prstGeom prst="donut">
            <a:avLst>
              <a:gd name="adj" fmla="val 79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5486400" y="3581400"/>
            <a:ext cx="914400" cy="381000"/>
          </a:xfrm>
          <a:prstGeom prst="donut">
            <a:avLst>
              <a:gd name="adj" fmla="val 79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5476875" y="2057400"/>
            <a:ext cx="914400" cy="381000"/>
          </a:xfrm>
          <a:prstGeom prst="donut">
            <a:avLst>
              <a:gd name="adj" fmla="val 79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1665672" flipH="1">
            <a:off x="5186363" y="2393950"/>
            <a:ext cx="93662" cy="24971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2366959">
            <a:off x="5641975" y="3989388"/>
            <a:ext cx="74613" cy="9017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Curved Connector 28"/>
          <p:cNvCxnSpPr/>
          <p:nvPr/>
        </p:nvCxnSpPr>
        <p:spPr>
          <a:xfrm>
            <a:off x="1833563" y="4071938"/>
            <a:ext cx="1595437" cy="790575"/>
          </a:xfrm>
          <a:prstGeom prst="curvedConnector3">
            <a:avLst>
              <a:gd name="adj1" fmla="val 100149"/>
            </a:avLst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4" idx="2"/>
            <a:endCxn id="53" idx="1"/>
          </p:cNvCxnSpPr>
          <p:nvPr/>
        </p:nvCxnSpPr>
        <p:spPr>
          <a:xfrm rot="10800000" flipV="1">
            <a:off x="2409825" y="4071938"/>
            <a:ext cx="1114425" cy="792162"/>
          </a:xfrm>
          <a:prstGeom prst="curvedConnector3">
            <a:avLst>
              <a:gd name="adj1" fmla="val 120513"/>
            </a:avLst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own Arrow 48"/>
          <p:cNvSpPr/>
          <p:nvPr/>
        </p:nvSpPr>
        <p:spPr>
          <a:xfrm>
            <a:off x="1704975" y="2247900"/>
            <a:ext cx="376238" cy="152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4114800" y="2238375"/>
            <a:ext cx="376238" cy="152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04825" y="3840163"/>
            <a:ext cx="404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∑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119438" y="3827463"/>
            <a:ext cx="404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∑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20" grpId="0" animBg="1"/>
      <p:bldP spid="21" grpId="0" animBg="1"/>
      <p:bldP spid="49" grpId="0" animBg="1"/>
      <p:bldP spid="55" grpId="0" animBg="1"/>
      <p:bldP spid="50" grpId="0"/>
      <p:bldP spid="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043048-039B-4B83-A76D-F91B8AE4C7B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163" y="3406775"/>
            <a:ext cx="8569325" cy="1636713"/>
          </a:xfrm>
          <a:custGeom>
            <a:avLst/>
            <a:gdLst>
              <a:gd name="connsiteX0" fmla="*/ 0 w 8095785"/>
              <a:gd name="connsiteY0" fmla="*/ 110489 h 2189806"/>
              <a:gd name="connsiteX1" fmla="*/ 189571 w 8095785"/>
              <a:gd name="connsiteY1" fmla="*/ 110489 h 2189806"/>
              <a:gd name="connsiteX2" fmla="*/ 780585 w 8095785"/>
              <a:gd name="connsiteY2" fmla="*/ 110489 h 2189806"/>
              <a:gd name="connsiteX3" fmla="*/ 1014761 w 8095785"/>
              <a:gd name="connsiteY3" fmla="*/ 746108 h 2189806"/>
              <a:gd name="connsiteX4" fmla="*/ 1728439 w 8095785"/>
              <a:gd name="connsiteY4" fmla="*/ 835318 h 2189806"/>
              <a:gd name="connsiteX5" fmla="*/ 2152185 w 8095785"/>
              <a:gd name="connsiteY5" fmla="*/ 1905835 h 2189806"/>
              <a:gd name="connsiteX6" fmla="*/ 2665141 w 8095785"/>
              <a:gd name="connsiteY6" fmla="*/ 1727415 h 2189806"/>
              <a:gd name="connsiteX7" fmla="*/ 3256156 w 8095785"/>
              <a:gd name="connsiteY7" fmla="*/ 2184615 h 2189806"/>
              <a:gd name="connsiteX8" fmla="*/ 4036741 w 8095785"/>
              <a:gd name="connsiteY8" fmla="*/ 1370576 h 2189806"/>
              <a:gd name="connsiteX9" fmla="*/ 4861932 w 8095785"/>
              <a:gd name="connsiteY9" fmla="*/ 1281367 h 2189806"/>
              <a:gd name="connsiteX10" fmla="*/ 5787483 w 8095785"/>
              <a:gd name="connsiteY10" fmla="*/ 199698 h 2189806"/>
              <a:gd name="connsiteX11" fmla="*/ 6333892 w 8095785"/>
              <a:gd name="connsiteY11" fmla="*/ 77035 h 2189806"/>
              <a:gd name="connsiteX12" fmla="*/ 6623824 w 8095785"/>
              <a:gd name="connsiteY12" fmla="*/ 1058342 h 2189806"/>
              <a:gd name="connsiteX13" fmla="*/ 7125629 w 8095785"/>
              <a:gd name="connsiteY13" fmla="*/ 1214459 h 2189806"/>
              <a:gd name="connsiteX14" fmla="*/ 7482468 w 8095785"/>
              <a:gd name="connsiteY14" fmla="*/ 1716264 h 2189806"/>
              <a:gd name="connsiteX15" fmla="*/ 8095785 w 8095785"/>
              <a:gd name="connsiteY15" fmla="*/ 1749718 h 2189806"/>
              <a:gd name="connsiteX0" fmla="*/ 0 w 8095785"/>
              <a:gd name="connsiteY0" fmla="*/ 110489 h 2189190"/>
              <a:gd name="connsiteX1" fmla="*/ 189571 w 8095785"/>
              <a:gd name="connsiteY1" fmla="*/ 110489 h 2189190"/>
              <a:gd name="connsiteX2" fmla="*/ 780585 w 8095785"/>
              <a:gd name="connsiteY2" fmla="*/ 110489 h 2189190"/>
              <a:gd name="connsiteX3" fmla="*/ 1014761 w 8095785"/>
              <a:gd name="connsiteY3" fmla="*/ 746108 h 2189190"/>
              <a:gd name="connsiteX4" fmla="*/ 1728439 w 8095785"/>
              <a:gd name="connsiteY4" fmla="*/ 835318 h 2189190"/>
              <a:gd name="connsiteX5" fmla="*/ 2152185 w 8095785"/>
              <a:gd name="connsiteY5" fmla="*/ 1905835 h 2189190"/>
              <a:gd name="connsiteX6" fmla="*/ 2665141 w 8095785"/>
              <a:gd name="connsiteY6" fmla="*/ 1727415 h 2189190"/>
              <a:gd name="connsiteX7" fmla="*/ 3174199 w 8095785"/>
              <a:gd name="connsiteY7" fmla="*/ 1702001 h 2189190"/>
              <a:gd name="connsiteX8" fmla="*/ 3256156 w 8095785"/>
              <a:gd name="connsiteY8" fmla="*/ 2184615 h 2189190"/>
              <a:gd name="connsiteX9" fmla="*/ 4036741 w 8095785"/>
              <a:gd name="connsiteY9" fmla="*/ 1370576 h 2189190"/>
              <a:gd name="connsiteX10" fmla="*/ 4861932 w 8095785"/>
              <a:gd name="connsiteY10" fmla="*/ 1281367 h 2189190"/>
              <a:gd name="connsiteX11" fmla="*/ 5787483 w 8095785"/>
              <a:gd name="connsiteY11" fmla="*/ 199698 h 2189190"/>
              <a:gd name="connsiteX12" fmla="*/ 6333892 w 8095785"/>
              <a:gd name="connsiteY12" fmla="*/ 77035 h 2189190"/>
              <a:gd name="connsiteX13" fmla="*/ 6623824 w 8095785"/>
              <a:gd name="connsiteY13" fmla="*/ 1058342 h 2189190"/>
              <a:gd name="connsiteX14" fmla="*/ 7125629 w 8095785"/>
              <a:gd name="connsiteY14" fmla="*/ 1214459 h 2189190"/>
              <a:gd name="connsiteX15" fmla="*/ 7482468 w 8095785"/>
              <a:gd name="connsiteY15" fmla="*/ 1716264 h 2189190"/>
              <a:gd name="connsiteX16" fmla="*/ 8095785 w 8095785"/>
              <a:gd name="connsiteY16" fmla="*/ 1749718 h 2189190"/>
              <a:gd name="connsiteX0" fmla="*/ 0 w 8095785"/>
              <a:gd name="connsiteY0" fmla="*/ 110489 h 1947634"/>
              <a:gd name="connsiteX1" fmla="*/ 189571 w 8095785"/>
              <a:gd name="connsiteY1" fmla="*/ 110489 h 1947634"/>
              <a:gd name="connsiteX2" fmla="*/ 780585 w 8095785"/>
              <a:gd name="connsiteY2" fmla="*/ 110489 h 1947634"/>
              <a:gd name="connsiteX3" fmla="*/ 1014761 w 8095785"/>
              <a:gd name="connsiteY3" fmla="*/ 746108 h 1947634"/>
              <a:gd name="connsiteX4" fmla="*/ 1728439 w 8095785"/>
              <a:gd name="connsiteY4" fmla="*/ 835318 h 1947634"/>
              <a:gd name="connsiteX5" fmla="*/ 2152185 w 8095785"/>
              <a:gd name="connsiteY5" fmla="*/ 1905835 h 1947634"/>
              <a:gd name="connsiteX6" fmla="*/ 2665141 w 8095785"/>
              <a:gd name="connsiteY6" fmla="*/ 1727415 h 1947634"/>
              <a:gd name="connsiteX7" fmla="*/ 3174199 w 8095785"/>
              <a:gd name="connsiteY7" fmla="*/ 1702001 h 1947634"/>
              <a:gd name="connsiteX8" fmla="*/ 3624197 w 8095785"/>
              <a:gd name="connsiteY8" fmla="*/ 1807278 h 1947634"/>
              <a:gd name="connsiteX9" fmla="*/ 4036741 w 8095785"/>
              <a:gd name="connsiteY9" fmla="*/ 1370576 h 1947634"/>
              <a:gd name="connsiteX10" fmla="*/ 4861932 w 8095785"/>
              <a:gd name="connsiteY10" fmla="*/ 1281367 h 1947634"/>
              <a:gd name="connsiteX11" fmla="*/ 5787483 w 8095785"/>
              <a:gd name="connsiteY11" fmla="*/ 199698 h 1947634"/>
              <a:gd name="connsiteX12" fmla="*/ 6333892 w 8095785"/>
              <a:gd name="connsiteY12" fmla="*/ 77035 h 1947634"/>
              <a:gd name="connsiteX13" fmla="*/ 6623824 w 8095785"/>
              <a:gd name="connsiteY13" fmla="*/ 1058342 h 1947634"/>
              <a:gd name="connsiteX14" fmla="*/ 7125629 w 8095785"/>
              <a:gd name="connsiteY14" fmla="*/ 1214459 h 1947634"/>
              <a:gd name="connsiteX15" fmla="*/ 7482468 w 8095785"/>
              <a:gd name="connsiteY15" fmla="*/ 1716264 h 1947634"/>
              <a:gd name="connsiteX16" fmla="*/ 8095785 w 8095785"/>
              <a:gd name="connsiteY16" fmla="*/ 1749718 h 1947634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33892 w 8095785"/>
              <a:gd name="connsiteY12" fmla="*/ 13630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37540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546083 w 8062326"/>
              <a:gd name="connsiteY16" fmla="*/ 1427732 h 1884229"/>
              <a:gd name="connsiteX17" fmla="*/ 8062326 w 8062326"/>
              <a:gd name="connsiteY17" fmla="*/ 1353369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668764 w 8062326"/>
              <a:gd name="connsiteY16" fmla="*/ 1361143 h 1884229"/>
              <a:gd name="connsiteX17" fmla="*/ 8062326 w 8062326"/>
              <a:gd name="connsiteY17" fmla="*/ 1353369 h 1884229"/>
              <a:gd name="connsiteX0" fmla="*/ 0 w 8553048"/>
              <a:gd name="connsiteY0" fmla="*/ 313440 h 1884229"/>
              <a:gd name="connsiteX1" fmla="*/ 680293 w 8553048"/>
              <a:gd name="connsiteY1" fmla="*/ 47084 h 1884229"/>
              <a:gd name="connsiteX2" fmla="*/ 1271307 w 8553048"/>
              <a:gd name="connsiteY2" fmla="*/ 47084 h 1884229"/>
              <a:gd name="connsiteX3" fmla="*/ 1505483 w 8553048"/>
              <a:gd name="connsiteY3" fmla="*/ 682703 h 1884229"/>
              <a:gd name="connsiteX4" fmla="*/ 2219161 w 8553048"/>
              <a:gd name="connsiteY4" fmla="*/ 771913 h 1884229"/>
              <a:gd name="connsiteX5" fmla="*/ 2642907 w 8553048"/>
              <a:gd name="connsiteY5" fmla="*/ 1842430 h 1884229"/>
              <a:gd name="connsiteX6" fmla="*/ 3155863 w 8553048"/>
              <a:gd name="connsiteY6" fmla="*/ 1664010 h 1884229"/>
              <a:gd name="connsiteX7" fmla="*/ 3664921 w 8553048"/>
              <a:gd name="connsiteY7" fmla="*/ 1638596 h 1884229"/>
              <a:gd name="connsiteX8" fmla="*/ 4114919 w 8553048"/>
              <a:gd name="connsiteY8" fmla="*/ 1743873 h 1884229"/>
              <a:gd name="connsiteX9" fmla="*/ 4527463 w 8553048"/>
              <a:gd name="connsiteY9" fmla="*/ 1307171 h 1884229"/>
              <a:gd name="connsiteX10" fmla="*/ 5352654 w 8553048"/>
              <a:gd name="connsiteY10" fmla="*/ 1217962 h 1884229"/>
              <a:gd name="connsiteX11" fmla="*/ 6043998 w 8553048"/>
              <a:gd name="connsiteY11" fmla="*/ 291668 h 1884229"/>
              <a:gd name="connsiteX12" fmla="*/ 6913836 w 8553048"/>
              <a:gd name="connsiteY12" fmla="*/ 324378 h 1884229"/>
              <a:gd name="connsiteX13" fmla="*/ 7114546 w 8553048"/>
              <a:gd name="connsiteY13" fmla="*/ 994937 h 1884229"/>
              <a:gd name="connsiteX14" fmla="*/ 7616351 w 8553048"/>
              <a:gd name="connsiteY14" fmla="*/ 1151054 h 1884229"/>
              <a:gd name="connsiteX15" fmla="*/ 7917426 w 8553048"/>
              <a:gd name="connsiteY15" fmla="*/ 1375406 h 1884229"/>
              <a:gd name="connsiteX16" fmla="*/ 8159486 w 8553048"/>
              <a:gd name="connsiteY16" fmla="*/ 1361143 h 1884229"/>
              <a:gd name="connsiteX17" fmla="*/ 8553048 w 8553048"/>
              <a:gd name="connsiteY17" fmla="*/ 1353369 h 1884229"/>
              <a:gd name="connsiteX0" fmla="*/ 0 w 8553048"/>
              <a:gd name="connsiteY0" fmla="*/ 279638 h 1850427"/>
              <a:gd name="connsiteX1" fmla="*/ 769515 w 8553048"/>
              <a:gd name="connsiteY1" fmla="*/ 201951 h 1850427"/>
              <a:gd name="connsiteX2" fmla="*/ 1271307 w 8553048"/>
              <a:gd name="connsiteY2" fmla="*/ 13282 h 1850427"/>
              <a:gd name="connsiteX3" fmla="*/ 1505483 w 8553048"/>
              <a:gd name="connsiteY3" fmla="*/ 648901 h 1850427"/>
              <a:gd name="connsiteX4" fmla="*/ 2219161 w 8553048"/>
              <a:gd name="connsiteY4" fmla="*/ 738111 h 1850427"/>
              <a:gd name="connsiteX5" fmla="*/ 2642907 w 8553048"/>
              <a:gd name="connsiteY5" fmla="*/ 1808628 h 1850427"/>
              <a:gd name="connsiteX6" fmla="*/ 3155863 w 8553048"/>
              <a:gd name="connsiteY6" fmla="*/ 1630208 h 1850427"/>
              <a:gd name="connsiteX7" fmla="*/ 3664921 w 8553048"/>
              <a:gd name="connsiteY7" fmla="*/ 1604794 h 1850427"/>
              <a:gd name="connsiteX8" fmla="*/ 4114919 w 8553048"/>
              <a:gd name="connsiteY8" fmla="*/ 1710071 h 1850427"/>
              <a:gd name="connsiteX9" fmla="*/ 4527463 w 8553048"/>
              <a:gd name="connsiteY9" fmla="*/ 1273369 h 1850427"/>
              <a:gd name="connsiteX10" fmla="*/ 5352654 w 8553048"/>
              <a:gd name="connsiteY10" fmla="*/ 1184160 h 1850427"/>
              <a:gd name="connsiteX11" fmla="*/ 6043998 w 8553048"/>
              <a:gd name="connsiteY11" fmla="*/ 257866 h 1850427"/>
              <a:gd name="connsiteX12" fmla="*/ 6913836 w 8553048"/>
              <a:gd name="connsiteY12" fmla="*/ 290576 h 1850427"/>
              <a:gd name="connsiteX13" fmla="*/ 7114546 w 8553048"/>
              <a:gd name="connsiteY13" fmla="*/ 961135 h 1850427"/>
              <a:gd name="connsiteX14" fmla="*/ 7616351 w 8553048"/>
              <a:gd name="connsiteY14" fmla="*/ 1117252 h 1850427"/>
              <a:gd name="connsiteX15" fmla="*/ 7917426 w 8553048"/>
              <a:gd name="connsiteY15" fmla="*/ 1341604 h 1850427"/>
              <a:gd name="connsiteX16" fmla="*/ 8159486 w 8553048"/>
              <a:gd name="connsiteY16" fmla="*/ 1327341 h 1850427"/>
              <a:gd name="connsiteX17" fmla="*/ 8553048 w 8553048"/>
              <a:gd name="connsiteY17" fmla="*/ 1319567 h 1850427"/>
              <a:gd name="connsiteX0" fmla="*/ 0 w 8553048"/>
              <a:gd name="connsiteY0" fmla="*/ 108432 h 1679221"/>
              <a:gd name="connsiteX1" fmla="*/ 769515 w 8553048"/>
              <a:gd name="connsiteY1" fmla="*/ 30745 h 1679221"/>
              <a:gd name="connsiteX2" fmla="*/ 1271307 w 8553048"/>
              <a:gd name="connsiteY2" fmla="*/ 75137 h 1679221"/>
              <a:gd name="connsiteX3" fmla="*/ 1505483 w 8553048"/>
              <a:gd name="connsiteY3" fmla="*/ 477695 h 1679221"/>
              <a:gd name="connsiteX4" fmla="*/ 2219161 w 8553048"/>
              <a:gd name="connsiteY4" fmla="*/ 566905 h 1679221"/>
              <a:gd name="connsiteX5" fmla="*/ 2642907 w 8553048"/>
              <a:gd name="connsiteY5" fmla="*/ 1637422 h 1679221"/>
              <a:gd name="connsiteX6" fmla="*/ 3155863 w 8553048"/>
              <a:gd name="connsiteY6" fmla="*/ 1459002 h 1679221"/>
              <a:gd name="connsiteX7" fmla="*/ 3664921 w 8553048"/>
              <a:gd name="connsiteY7" fmla="*/ 1433588 h 1679221"/>
              <a:gd name="connsiteX8" fmla="*/ 4114919 w 8553048"/>
              <a:gd name="connsiteY8" fmla="*/ 1538865 h 1679221"/>
              <a:gd name="connsiteX9" fmla="*/ 4527463 w 8553048"/>
              <a:gd name="connsiteY9" fmla="*/ 1102163 h 1679221"/>
              <a:gd name="connsiteX10" fmla="*/ 5352654 w 8553048"/>
              <a:gd name="connsiteY10" fmla="*/ 1012954 h 1679221"/>
              <a:gd name="connsiteX11" fmla="*/ 6043998 w 8553048"/>
              <a:gd name="connsiteY11" fmla="*/ 86660 h 1679221"/>
              <a:gd name="connsiteX12" fmla="*/ 6913836 w 8553048"/>
              <a:gd name="connsiteY12" fmla="*/ 119370 h 1679221"/>
              <a:gd name="connsiteX13" fmla="*/ 7114546 w 8553048"/>
              <a:gd name="connsiteY13" fmla="*/ 789929 h 1679221"/>
              <a:gd name="connsiteX14" fmla="*/ 7616351 w 8553048"/>
              <a:gd name="connsiteY14" fmla="*/ 946046 h 1679221"/>
              <a:gd name="connsiteX15" fmla="*/ 7917426 w 8553048"/>
              <a:gd name="connsiteY15" fmla="*/ 1170398 h 1679221"/>
              <a:gd name="connsiteX16" fmla="*/ 8159486 w 8553048"/>
              <a:gd name="connsiteY16" fmla="*/ 1156135 h 1679221"/>
              <a:gd name="connsiteX17" fmla="*/ 8553048 w 8553048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30745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03767 w 8575354"/>
              <a:gd name="connsiteY8" fmla="*/ 1350196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3913025 w 8575354"/>
              <a:gd name="connsiteY8" fmla="*/ 1434543 h 1679221"/>
              <a:gd name="connsiteX9" fmla="*/ 4103767 w 8575354"/>
              <a:gd name="connsiteY9" fmla="*/ 1350196 h 1679221"/>
              <a:gd name="connsiteX10" fmla="*/ 4549769 w 8575354"/>
              <a:gd name="connsiteY10" fmla="*/ 1102163 h 1679221"/>
              <a:gd name="connsiteX11" fmla="*/ 5374960 w 8575354"/>
              <a:gd name="connsiteY11" fmla="*/ 1012954 h 1679221"/>
              <a:gd name="connsiteX12" fmla="*/ 6066304 w 8575354"/>
              <a:gd name="connsiteY12" fmla="*/ 86660 h 1679221"/>
              <a:gd name="connsiteX13" fmla="*/ 6936142 w 8575354"/>
              <a:gd name="connsiteY13" fmla="*/ 119370 h 1679221"/>
              <a:gd name="connsiteX14" fmla="*/ 7136852 w 8575354"/>
              <a:gd name="connsiteY14" fmla="*/ 789929 h 1679221"/>
              <a:gd name="connsiteX15" fmla="*/ 7638657 w 8575354"/>
              <a:gd name="connsiteY15" fmla="*/ 946046 h 1679221"/>
              <a:gd name="connsiteX16" fmla="*/ 7939732 w 8575354"/>
              <a:gd name="connsiteY16" fmla="*/ 1170398 h 1679221"/>
              <a:gd name="connsiteX17" fmla="*/ 8181792 w 8575354"/>
              <a:gd name="connsiteY17" fmla="*/ 1156135 h 1679221"/>
              <a:gd name="connsiteX18" fmla="*/ 8575354 w 8575354"/>
              <a:gd name="connsiteY18" fmla="*/ 1148361 h 1679221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940142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371389 w 8575354"/>
              <a:gd name="connsiteY17" fmla="*/ 1028151 h 1673317"/>
              <a:gd name="connsiteX18" fmla="*/ 8575354 w 8575354"/>
              <a:gd name="connsiteY18" fmla="*/ 1142457 h 1673317"/>
              <a:gd name="connsiteX0" fmla="*/ 0 w 8463827"/>
              <a:gd name="connsiteY0" fmla="*/ 2644 h 1673317"/>
              <a:gd name="connsiteX1" fmla="*/ 791821 w 8463827"/>
              <a:gd name="connsiteY1" fmla="*/ 2645 h 1673317"/>
              <a:gd name="connsiteX2" fmla="*/ 1293613 w 8463827"/>
              <a:gd name="connsiteY2" fmla="*/ 69233 h 1673317"/>
              <a:gd name="connsiteX3" fmla="*/ 1527789 w 8463827"/>
              <a:gd name="connsiteY3" fmla="*/ 471791 h 1673317"/>
              <a:gd name="connsiteX4" fmla="*/ 2241467 w 8463827"/>
              <a:gd name="connsiteY4" fmla="*/ 561001 h 1673317"/>
              <a:gd name="connsiteX5" fmla="*/ 2665213 w 8463827"/>
              <a:gd name="connsiteY5" fmla="*/ 1631518 h 1673317"/>
              <a:gd name="connsiteX6" fmla="*/ 3178169 w 8463827"/>
              <a:gd name="connsiteY6" fmla="*/ 1453098 h 1673317"/>
              <a:gd name="connsiteX7" fmla="*/ 3687227 w 8463827"/>
              <a:gd name="connsiteY7" fmla="*/ 1427684 h 1673317"/>
              <a:gd name="connsiteX8" fmla="*/ 3913025 w 8463827"/>
              <a:gd name="connsiteY8" fmla="*/ 1428639 h 1673317"/>
              <a:gd name="connsiteX9" fmla="*/ 4103767 w 8463827"/>
              <a:gd name="connsiteY9" fmla="*/ 1344292 h 1673317"/>
              <a:gd name="connsiteX10" fmla="*/ 4549769 w 8463827"/>
              <a:gd name="connsiteY10" fmla="*/ 1096259 h 1673317"/>
              <a:gd name="connsiteX11" fmla="*/ 5374960 w 8463827"/>
              <a:gd name="connsiteY11" fmla="*/ 1007050 h 1673317"/>
              <a:gd name="connsiteX12" fmla="*/ 6066304 w 8463827"/>
              <a:gd name="connsiteY12" fmla="*/ 80756 h 1673317"/>
              <a:gd name="connsiteX13" fmla="*/ 6936142 w 8463827"/>
              <a:gd name="connsiteY13" fmla="*/ 113466 h 1673317"/>
              <a:gd name="connsiteX14" fmla="*/ 7181464 w 8463827"/>
              <a:gd name="connsiteY14" fmla="*/ 661944 h 1673317"/>
              <a:gd name="connsiteX15" fmla="*/ 7638657 w 8463827"/>
              <a:gd name="connsiteY15" fmla="*/ 829161 h 1673317"/>
              <a:gd name="connsiteX16" fmla="*/ 8073565 w 8463827"/>
              <a:gd name="connsiteY16" fmla="*/ 1031316 h 1673317"/>
              <a:gd name="connsiteX17" fmla="*/ 8371389 w 8463827"/>
              <a:gd name="connsiteY17" fmla="*/ 1028151 h 1673317"/>
              <a:gd name="connsiteX18" fmla="*/ 8463827 w 8463827"/>
              <a:gd name="connsiteY18" fmla="*/ 987083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8073565 w 8586507"/>
              <a:gd name="connsiteY16" fmla="*/ 1031316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983759 h 1673317"/>
              <a:gd name="connsiteX18" fmla="*/ 8586507 w 8586507"/>
              <a:gd name="connsiteY18" fmla="*/ 1053671 h 1673317"/>
              <a:gd name="connsiteX0" fmla="*/ 0 w 8586507"/>
              <a:gd name="connsiteY0" fmla="*/ 2644 h 1538312"/>
              <a:gd name="connsiteX1" fmla="*/ 791821 w 8586507"/>
              <a:gd name="connsiteY1" fmla="*/ 2645 h 1538312"/>
              <a:gd name="connsiteX2" fmla="*/ 1293613 w 8586507"/>
              <a:gd name="connsiteY2" fmla="*/ 69233 h 1538312"/>
              <a:gd name="connsiteX3" fmla="*/ 1527789 w 8586507"/>
              <a:gd name="connsiteY3" fmla="*/ 471791 h 1538312"/>
              <a:gd name="connsiteX4" fmla="*/ 2241467 w 8586507"/>
              <a:gd name="connsiteY4" fmla="*/ 561001 h 1538312"/>
              <a:gd name="connsiteX5" fmla="*/ 2743283 w 8586507"/>
              <a:gd name="connsiteY5" fmla="*/ 1476144 h 1538312"/>
              <a:gd name="connsiteX6" fmla="*/ 3178169 w 8586507"/>
              <a:gd name="connsiteY6" fmla="*/ 1453098 h 1538312"/>
              <a:gd name="connsiteX7" fmla="*/ 3687227 w 8586507"/>
              <a:gd name="connsiteY7" fmla="*/ 1427684 h 1538312"/>
              <a:gd name="connsiteX8" fmla="*/ 3913025 w 8586507"/>
              <a:gd name="connsiteY8" fmla="*/ 1428639 h 1538312"/>
              <a:gd name="connsiteX9" fmla="*/ 4103767 w 8586507"/>
              <a:gd name="connsiteY9" fmla="*/ 1344292 h 1538312"/>
              <a:gd name="connsiteX10" fmla="*/ 4549769 w 8586507"/>
              <a:gd name="connsiteY10" fmla="*/ 1096259 h 1538312"/>
              <a:gd name="connsiteX11" fmla="*/ 5374960 w 8586507"/>
              <a:gd name="connsiteY11" fmla="*/ 1007050 h 1538312"/>
              <a:gd name="connsiteX12" fmla="*/ 6066304 w 8586507"/>
              <a:gd name="connsiteY12" fmla="*/ 80756 h 1538312"/>
              <a:gd name="connsiteX13" fmla="*/ 6936142 w 8586507"/>
              <a:gd name="connsiteY13" fmla="*/ 113466 h 1538312"/>
              <a:gd name="connsiteX14" fmla="*/ 7181464 w 8586507"/>
              <a:gd name="connsiteY14" fmla="*/ 661944 h 1538312"/>
              <a:gd name="connsiteX15" fmla="*/ 7638657 w 8586507"/>
              <a:gd name="connsiteY15" fmla="*/ 829161 h 1538312"/>
              <a:gd name="connsiteX16" fmla="*/ 7917426 w 8586507"/>
              <a:gd name="connsiteY16" fmla="*/ 986924 h 1538312"/>
              <a:gd name="connsiteX17" fmla="*/ 8371389 w 8586507"/>
              <a:gd name="connsiteY17" fmla="*/ 983759 h 1538312"/>
              <a:gd name="connsiteX18" fmla="*/ 8586507 w 8586507"/>
              <a:gd name="connsiteY18" fmla="*/ 1053671 h 1538312"/>
              <a:gd name="connsiteX0" fmla="*/ 0 w 8586507"/>
              <a:gd name="connsiteY0" fmla="*/ 2644 h 1535855"/>
              <a:gd name="connsiteX1" fmla="*/ 791821 w 8586507"/>
              <a:gd name="connsiteY1" fmla="*/ 2645 h 1535855"/>
              <a:gd name="connsiteX2" fmla="*/ 1293613 w 8586507"/>
              <a:gd name="connsiteY2" fmla="*/ 69233 h 1535855"/>
              <a:gd name="connsiteX3" fmla="*/ 1527789 w 8586507"/>
              <a:gd name="connsiteY3" fmla="*/ 471791 h 1535855"/>
              <a:gd name="connsiteX4" fmla="*/ 2386454 w 8586507"/>
              <a:gd name="connsiteY4" fmla="*/ 594296 h 1535855"/>
              <a:gd name="connsiteX5" fmla="*/ 2743283 w 8586507"/>
              <a:gd name="connsiteY5" fmla="*/ 1476144 h 1535855"/>
              <a:gd name="connsiteX6" fmla="*/ 3178169 w 8586507"/>
              <a:gd name="connsiteY6" fmla="*/ 1453098 h 1535855"/>
              <a:gd name="connsiteX7" fmla="*/ 3687227 w 8586507"/>
              <a:gd name="connsiteY7" fmla="*/ 1427684 h 1535855"/>
              <a:gd name="connsiteX8" fmla="*/ 3913025 w 8586507"/>
              <a:gd name="connsiteY8" fmla="*/ 1428639 h 1535855"/>
              <a:gd name="connsiteX9" fmla="*/ 4103767 w 8586507"/>
              <a:gd name="connsiteY9" fmla="*/ 1344292 h 1535855"/>
              <a:gd name="connsiteX10" fmla="*/ 4549769 w 8586507"/>
              <a:gd name="connsiteY10" fmla="*/ 1096259 h 1535855"/>
              <a:gd name="connsiteX11" fmla="*/ 5374960 w 8586507"/>
              <a:gd name="connsiteY11" fmla="*/ 1007050 h 1535855"/>
              <a:gd name="connsiteX12" fmla="*/ 6066304 w 8586507"/>
              <a:gd name="connsiteY12" fmla="*/ 80756 h 1535855"/>
              <a:gd name="connsiteX13" fmla="*/ 6936142 w 8586507"/>
              <a:gd name="connsiteY13" fmla="*/ 113466 h 1535855"/>
              <a:gd name="connsiteX14" fmla="*/ 7181464 w 8586507"/>
              <a:gd name="connsiteY14" fmla="*/ 661944 h 1535855"/>
              <a:gd name="connsiteX15" fmla="*/ 7638657 w 8586507"/>
              <a:gd name="connsiteY15" fmla="*/ 829161 h 1535855"/>
              <a:gd name="connsiteX16" fmla="*/ 7917426 w 8586507"/>
              <a:gd name="connsiteY16" fmla="*/ 986924 h 1535855"/>
              <a:gd name="connsiteX17" fmla="*/ 8371389 w 8586507"/>
              <a:gd name="connsiteY17" fmla="*/ 983759 h 1535855"/>
              <a:gd name="connsiteX18" fmla="*/ 8586507 w 8586507"/>
              <a:gd name="connsiteY18" fmla="*/ 1053671 h 1535855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374960 w 8586507"/>
              <a:gd name="connsiteY11" fmla="*/ 1005013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726560 w 8586507"/>
              <a:gd name="connsiteY13" fmla="*/ 158832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841215 w 8586507"/>
              <a:gd name="connsiteY16" fmla="*/ 994368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687227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725333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780511 w 8586507"/>
              <a:gd name="connsiteY12" fmla="*/ 88199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631295 w 8586507"/>
              <a:gd name="connsiteY13" fmla="*/ 519094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7057620 w 8586507"/>
              <a:gd name="connsiteY14" fmla="*/ 1105494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44477"/>
              <a:gd name="connsiteX1" fmla="*/ 791821 w 8586507"/>
              <a:gd name="connsiteY1" fmla="*/ 608 h 1444477"/>
              <a:gd name="connsiteX2" fmla="*/ 1293613 w 8586507"/>
              <a:gd name="connsiteY2" fmla="*/ 67196 h 1444477"/>
              <a:gd name="connsiteX3" fmla="*/ 1527789 w 8586507"/>
              <a:gd name="connsiteY3" fmla="*/ 469754 h 1444477"/>
              <a:gd name="connsiteX4" fmla="*/ 2386454 w 8586507"/>
              <a:gd name="connsiteY4" fmla="*/ 592259 h 1444477"/>
              <a:gd name="connsiteX5" fmla="*/ 2714704 w 8586507"/>
              <a:gd name="connsiteY5" fmla="*/ 1151767 h 1444477"/>
              <a:gd name="connsiteX6" fmla="*/ 3273433 w 8586507"/>
              <a:gd name="connsiteY6" fmla="*/ 1384697 h 1444477"/>
              <a:gd name="connsiteX7" fmla="*/ 3725333 w 8586507"/>
              <a:gd name="connsiteY7" fmla="*/ 1425647 h 1444477"/>
              <a:gd name="connsiteX8" fmla="*/ 3913025 w 8586507"/>
              <a:gd name="connsiteY8" fmla="*/ 1426602 h 1444477"/>
              <a:gd name="connsiteX9" fmla="*/ 4103767 w 8586507"/>
              <a:gd name="connsiteY9" fmla="*/ 1342255 h 1444477"/>
              <a:gd name="connsiteX10" fmla="*/ 4549769 w 8586507"/>
              <a:gd name="connsiteY10" fmla="*/ 1094222 h 1444477"/>
              <a:gd name="connsiteX11" fmla="*/ 5270169 w 8586507"/>
              <a:gd name="connsiteY11" fmla="*/ 986052 h 1444477"/>
              <a:gd name="connsiteX12" fmla="*/ 5694773 w 8586507"/>
              <a:gd name="connsiteY12" fmla="*/ 429500 h 1444477"/>
              <a:gd name="connsiteX13" fmla="*/ 6516978 w 8586507"/>
              <a:gd name="connsiteY13" fmla="*/ 604420 h 1444477"/>
              <a:gd name="connsiteX14" fmla="*/ 7057620 w 8586507"/>
              <a:gd name="connsiteY14" fmla="*/ 1105494 h 1444477"/>
              <a:gd name="connsiteX15" fmla="*/ 7676764 w 8586507"/>
              <a:gd name="connsiteY15" fmla="*/ 1443363 h 1444477"/>
              <a:gd name="connsiteX16" fmla="*/ 7841215 w 8586507"/>
              <a:gd name="connsiteY16" fmla="*/ 994368 h 1444477"/>
              <a:gd name="connsiteX17" fmla="*/ 8371389 w 8586507"/>
              <a:gd name="connsiteY17" fmla="*/ 981722 h 1444477"/>
              <a:gd name="connsiteX18" fmla="*/ 8586507 w 8586507"/>
              <a:gd name="connsiteY18" fmla="*/ 1051634 h 1444477"/>
              <a:gd name="connsiteX0" fmla="*/ 0 w 8586507"/>
              <a:gd name="connsiteY0" fmla="*/ 607 h 1474102"/>
              <a:gd name="connsiteX1" fmla="*/ 791821 w 8586507"/>
              <a:gd name="connsiteY1" fmla="*/ 608 h 1474102"/>
              <a:gd name="connsiteX2" fmla="*/ 1293613 w 8586507"/>
              <a:gd name="connsiteY2" fmla="*/ 67196 h 1474102"/>
              <a:gd name="connsiteX3" fmla="*/ 1527789 w 8586507"/>
              <a:gd name="connsiteY3" fmla="*/ 469754 h 1474102"/>
              <a:gd name="connsiteX4" fmla="*/ 2386454 w 8586507"/>
              <a:gd name="connsiteY4" fmla="*/ 592259 h 1474102"/>
              <a:gd name="connsiteX5" fmla="*/ 2714704 w 8586507"/>
              <a:gd name="connsiteY5" fmla="*/ 1151767 h 1474102"/>
              <a:gd name="connsiteX6" fmla="*/ 3273433 w 8586507"/>
              <a:gd name="connsiteY6" fmla="*/ 1384697 h 1474102"/>
              <a:gd name="connsiteX7" fmla="*/ 3725333 w 8586507"/>
              <a:gd name="connsiteY7" fmla="*/ 1425647 h 1474102"/>
              <a:gd name="connsiteX8" fmla="*/ 3913025 w 8586507"/>
              <a:gd name="connsiteY8" fmla="*/ 1426602 h 1474102"/>
              <a:gd name="connsiteX9" fmla="*/ 4103767 w 8586507"/>
              <a:gd name="connsiteY9" fmla="*/ 1342255 h 1474102"/>
              <a:gd name="connsiteX10" fmla="*/ 4549769 w 8586507"/>
              <a:gd name="connsiteY10" fmla="*/ 1094222 h 1474102"/>
              <a:gd name="connsiteX11" fmla="*/ 5270169 w 8586507"/>
              <a:gd name="connsiteY11" fmla="*/ 986052 h 1474102"/>
              <a:gd name="connsiteX12" fmla="*/ 5694773 w 8586507"/>
              <a:gd name="connsiteY12" fmla="*/ 429500 h 1474102"/>
              <a:gd name="connsiteX13" fmla="*/ 6516978 w 8586507"/>
              <a:gd name="connsiteY13" fmla="*/ 604420 h 1474102"/>
              <a:gd name="connsiteX14" fmla="*/ 7076673 w 8586507"/>
              <a:gd name="connsiteY14" fmla="*/ 1342509 h 1474102"/>
              <a:gd name="connsiteX15" fmla="*/ 7676764 w 8586507"/>
              <a:gd name="connsiteY15" fmla="*/ 1443363 h 1474102"/>
              <a:gd name="connsiteX16" fmla="*/ 7841215 w 8586507"/>
              <a:gd name="connsiteY16" fmla="*/ 994368 h 1474102"/>
              <a:gd name="connsiteX17" fmla="*/ 8371389 w 8586507"/>
              <a:gd name="connsiteY17" fmla="*/ 981722 h 1474102"/>
              <a:gd name="connsiteX18" fmla="*/ 8586507 w 8586507"/>
              <a:gd name="connsiteY18" fmla="*/ 1051634 h 1474102"/>
              <a:gd name="connsiteX0" fmla="*/ 0 w 8586507"/>
              <a:gd name="connsiteY0" fmla="*/ 607 h 1582165"/>
              <a:gd name="connsiteX1" fmla="*/ 791821 w 8586507"/>
              <a:gd name="connsiteY1" fmla="*/ 608 h 1582165"/>
              <a:gd name="connsiteX2" fmla="*/ 1293613 w 8586507"/>
              <a:gd name="connsiteY2" fmla="*/ 67196 h 1582165"/>
              <a:gd name="connsiteX3" fmla="*/ 1527789 w 8586507"/>
              <a:gd name="connsiteY3" fmla="*/ 469754 h 1582165"/>
              <a:gd name="connsiteX4" fmla="*/ 2386454 w 8586507"/>
              <a:gd name="connsiteY4" fmla="*/ 592259 h 1582165"/>
              <a:gd name="connsiteX5" fmla="*/ 2714704 w 8586507"/>
              <a:gd name="connsiteY5" fmla="*/ 1151767 h 1582165"/>
              <a:gd name="connsiteX6" fmla="*/ 3273433 w 8586507"/>
              <a:gd name="connsiteY6" fmla="*/ 1384697 h 1582165"/>
              <a:gd name="connsiteX7" fmla="*/ 3725333 w 8586507"/>
              <a:gd name="connsiteY7" fmla="*/ 1425647 h 1582165"/>
              <a:gd name="connsiteX8" fmla="*/ 3913025 w 8586507"/>
              <a:gd name="connsiteY8" fmla="*/ 1426602 h 1582165"/>
              <a:gd name="connsiteX9" fmla="*/ 4103767 w 8586507"/>
              <a:gd name="connsiteY9" fmla="*/ 1342255 h 1582165"/>
              <a:gd name="connsiteX10" fmla="*/ 4549769 w 8586507"/>
              <a:gd name="connsiteY10" fmla="*/ 1094222 h 1582165"/>
              <a:gd name="connsiteX11" fmla="*/ 5270169 w 8586507"/>
              <a:gd name="connsiteY11" fmla="*/ 986052 h 1582165"/>
              <a:gd name="connsiteX12" fmla="*/ 5694773 w 8586507"/>
              <a:gd name="connsiteY12" fmla="*/ 429500 h 1582165"/>
              <a:gd name="connsiteX13" fmla="*/ 6516978 w 8586507"/>
              <a:gd name="connsiteY13" fmla="*/ 604420 h 1582165"/>
              <a:gd name="connsiteX14" fmla="*/ 7076673 w 8586507"/>
              <a:gd name="connsiteY14" fmla="*/ 1342509 h 1582165"/>
              <a:gd name="connsiteX15" fmla="*/ 7676764 w 8586507"/>
              <a:gd name="connsiteY15" fmla="*/ 1443363 h 1582165"/>
              <a:gd name="connsiteX16" fmla="*/ 8212747 w 8586507"/>
              <a:gd name="connsiteY16" fmla="*/ 1582165 h 1582165"/>
              <a:gd name="connsiteX17" fmla="*/ 8371389 w 8586507"/>
              <a:gd name="connsiteY17" fmla="*/ 981722 h 1582165"/>
              <a:gd name="connsiteX18" fmla="*/ 8586507 w 8586507"/>
              <a:gd name="connsiteY18" fmla="*/ 1051634 h 1582165"/>
              <a:gd name="connsiteX0" fmla="*/ 0 w 8586507"/>
              <a:gd name="connsiteY0" fmla="*/ 607 h 1626441"/>
              <a:gd name="connsiteX1" fmla="*/ 791821 w 8586507"/>
              <a:gd name="connsiteY1" fmla="*/ 608 h 1626441"/>
              <a:gd name="connsiteX2" fmla="*/ 1293613 w 8586507"/>
              <a:gd name="connsiteY2" fmla="*/ 67196 h 1626441"/>
              <a:gd name="connsiteX3" fmla="*/ 1527789 w 8586507"/>
              <a:gd name="connsiteY3" fmla="*/ 469754 h 1626441"/>
              <a:gd name="connsiteX4" fmla="*/ 2386454 w 8586507"/>
              <a:gd name="connsiteY4" fmla="*/ 592259 h 1626441"/>
              <a:gd name="connsiteX5" fmla="*/ 2714704 w 8586507"/>
              <a:gd name="connsiteY5" fmla="*/ 1151767 h 1626441"/>
              <a:gd name="connsiteX6" fmla="*/ 3273433 w 8586507"/>
              <a:gd name="connsiteY6" fmla="*/ 1384697 h 1626441"/>
              <a:gd name="connsiteX7" fmla="*/ 3725333 w 8586507"/>
              <a:gd name="connsiteY7" fmla="*/ 1425647 h 1626441"/>
              <a:gd name="connsiteX8" fmla="*/ 3913025 w 8586507"/>
              <a:gd name="connsiteY8" fmla="*/ 1426602 h 1626441"/>
              <a:gd name="connsiteX9" fmla="*/ 4103767 w 8586507"/>
              <a:gd name="connsiteY9" fmla="*/ 1342255 h 1626441"/>
              <a:gd name="connsiteX10" fmla="*/ 4549769 w 8586507"/>
              <a:gd name="connsiteY10" fmla="*/ 1094222 h 1626441"/>
              <a:gd name="connsiteX11" fmla="*/ 5270169 w 8586507"/>
              <a:gd name="connsiteY11" fmla="*/ 986052 h 1626441"/>
              <a:gd name="connsiteX12" fmla="*/ 5694773 w 8586507"/>
              <a:gd name="connsiteY12" fmla="*/ 429500 h 1626441"/>
              <a:gd name="connsiteX13" fmla="*/ 6516978 w 8586507"/>
              <a:gd name="connsiteY13" fmla="*/ 604420 h 1626441"/>
              <a:gd name="connsiteX14" fmla="*/ 7076673 w 8586507"/>
              <a:gd name="connsiteY14" fmla="*/ 1342509 h 1626441"/>
              <a:gd name="connsiteX15" fmla="*/ 7676764 w 8586507"/>
              <a:gd name="connsiteY15" fmla="*/ 1443363 h 1626441"/>
              <a:gd name="connsiteX16" fmla="*/ 8212747 w 8586507"/>
              <a:gd name="connsiteY16" fmla="*/ 1582165 h 1626441"/>
              <a:gd name="connsiteX17" fmla="*/ 8533339 w 8586507"/>
              <a:gd name="connsiteY17" fmla="*/ 1626402 h 1626441"/>
              <a:gd name="connsiteX18" fmla="*/ 8586507 w 8586507"/>
              <a:gd name="connsiteY18" fmla="*/ 1051634 h 1626441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16978 w 8710351"/>
              <a:gd name="connsiteY13" fmla="*/ 604420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257184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14704 w 8568413"/>
              <a:gd name="connsiteY5" fmla="*/ 115176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101895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1018957 h 1630078"/>
              <a:gd name="connsiteX6" fmla="*/ 3311530 w 8568413"/>
              <a:gd name="connsiteY6" fmla="*/ 1166510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1018957 h 1630078"/>
              <a:gd name="connsiteX6" fmla="*/ 3311530 w 8568413"/>
              <a:gd name="connsiteY6" fmla="*/ 1166510 h 1630078"/>
              <a:gd name="connsiteX7" fmla="*/ 3772953 w 8568413"/>
              <a:gd name="connsiteY7" fmla="*/ 1311810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1018957 h 1630078"/>
              <a:gd name="connsiteX6" fmla="*/ 3311530 w 8568413"/>
              <a:gd name="connsiteY6" fmla="*/ 1166510 h 1630078"/>
              <a:gd name="connsiteX7" fmla="*/ 3772953 w 8568413"/>
              <a:gd name="connsiteY7" fmla="*/ 1311810 h 1630078"/>
              <a:gd name="connsiteX8" fmla="*/ 4036837 w 8568413"/>
              <a:gd name="connsiteY8" fmla="*/ 132225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1018957 h 1630078"/>
              <a:gd name="connsiteX6" fmla="*/ 3311530 w 8568413"/>
              <a:gd name="connsiteY6" fmla="*/ 1166510 h 1630078"/>
              <a:gd name="connsiteX7" fmla="*/ 3772953 w 8568413"/>
              <a:gd name="connsiteY7" fmla="*/ 1311810 h 1630078"/>
              <a:gd name="connsiteX8" fmla="*/ 4036837 w 8568413"/>
              <a:gd name="connsiteY8" fmla="*/ 1322252 h 1630078"/>
              <a:gd name="connsiteX9" fmla="*/ 4179959 w 8568413"/>
              <a:gd name="connsiteY9" fmla="*/ 1275851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943066 h 1630078"/>
              <a:gd name="connsiteX6" fmla="*/ 3311530 w 8568413"/>
              <a:gd name="connsiteY6" fmla="*/ 1166510 h 1630078"/>
              <a:gd name="connsiteX7" fmla="*/ 3772953 w 8568413"/>
              <a:gd name="connsiteY7" fmla="*/ 1311810 h 1630078"/>
              <a:gd name="connsiteX8" fmla="*/ 4036837 w 8568413"/>
              <a:gd name="connsiteY8" fmla="*/ 1322252 h 1630078"/>
              <a:gd name="connsiteX9" fmla="*/ 4179959 w 8568413"/>
              <a:gd name="connsiteY9" fmla="*/ 1275851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943066 h 1630078"/>
              <a:gd name="connsiteX6" fmla="*/ 3368674 w 8568413"/>
              <a:gd name="connsiteY6" fmla="*/ 1100105 h 1630078"/>
              <a:gd name="connsiteX7" fmla="*/ 3772953 w 8568413"/>
              <a:gd name="connsiteY7" fmla="*/ 1311810 h 1630078"/>
              <a:gd name="connsiteX8" fmla="*/ 4036837 w 8568413"/>
              <a:gd name="connsiteY8" fmla="*/ 1322252 h 1630078"/>
              <a:gd name="connsiteX9" fmla="*/ 4179959 w 8568413"/>
              <a:gd name="connsiteY9" fmla="*/ 1275851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943066 h 1630078"/>
              <a:gd name="connsiteX6" fmla="*/ 3368674 w 8568413"/>
              <a:gd name="connsiteY6" fmla="*/ 1100105 h 1630078"/>
              <a:gd name="connsiteX7" fmla="*/ 3753905 w 8568413"/>
              <a:gd name="connsiteY7" fmla="*/ 1207460 h 1630078"/>
              <a:gd name="connsiteX8" fmla="*/ 4036837 w 8568413"/>
              <a:gd name="connsiteY8" fmla="*/ 1322252 h 1630078"/>
              <a:gd name="connsiteX9" fmla="*/ 4179959 w 8568413"/>
              <a:gd name="connsiteY9" fmla="*/ 1275851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943066 h 1630078"/>
              <a:gd name="connsiteX6" fmla="*/ 3368674 w 8568413"/>
              <a:gd name="connsiteY6" fmla="*/ 1100105 h 1630078"/>
              <a:gd name="connsiteX7" fmla="*/ 3753905 w 8568413"/>
              <a:gd name="connsiteY7" fmla="*/ 1207460 h 1630078"/>
              <a:gd name="connsiteX8" fmla="*/ 4074933 w 8568413"/>
              <a:gd name="connsiteY8" fmla="*/ 1246361 h 1630078"/>
              <a:gd name="connsiteX9" fmla="*/ 4179959 w 8568413"/>
              <a:gd name="connsiteY9" fmla="*/ 1275851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62324 w 8568413"/>
              <a:gd name="connsiteY5" fmla="*/ 943066 h 1630078"/>
              <a:gd name="connsiteX6" fmla="*/ 3368674 w 8568413"/>
              <a:gd name="connsiteY6" fmla="*/ 1100105 h 1630078"/>
              <a:gd name="connsiteX7" fmla="*/ 3753905 w 8568413"/>
              <a:gd name="connsiteY7" fmla="*/ 1207460 h 1630078"/>
              <a:gd name="connsiteX8" fmla="*/ 4074933 w 8568413"/>
              <a:gd name="connsiteY8" fmla="*/ 1246361 h 1630078"/>
              <a:gd name="connsiteX9" fmla="*/ 4256151 w 8568413"/>
              <a:gd name="connsiteY9" fmla="*/ 1199960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68413" h="1630078">
                <a:moveTo>
                  <a:pt x="0" y="607"/>
                </a:moveTo>
                <a:lnTo>
                  <a:pt x="791821" y="608"/>
                </a:lnTo>
                <a:cubicBezTo>
                  <a:pt x="921918" y="608"/>
                  <a:pt x="1170952" y="-10995"/>
                  <a:pt x="1293613" y="67196"/>
                </a:cubicBezTo>
                <a:cubicBezTo>
                  <a:pt x="1416274" y="145387"/>
                  <a:pt x="1366290" y="391724"/>
                  <a:pt x="1527789" y="469754"/>
                </a:cubicBezTo>
                <a:cubicBezTo>
                  <a:pt x="1689289" y="547784"/>
                  <a:pt x="2056854" y="456490"/>
                  <a:pt x="2262610" y="535375"/>
                </a:cubicBezTo>
                <a:cubicBezTo>
                  <a:pt x="2468366" y="614260"/>
                  <a:pt x="2577980" y="848944"/>
                  <a:pt x="2762324" y="943066"/>
                </a:cubicBezTo>
                <a:cubicBezTo>
                  <a:pt x="2946668" y="1037188"/>
                  <a:pt x="3211350" y="1108182"/>
                  <a:pt x="3368674" y="1100105"/>
                </a:cubicBezTo>
                <a:lnTo>
                  <a:pt x="3753905" y="1207460"/>
                </a:lnTo>
                <a:cubicBezTo>
                  <a:pt x="3844782" y="1201534"/>
                  <a:pt x="3991225" y="1247611"/>
                  <a:pt x="4074933" y="1246361"/>
                </a:cubicBezTo>
                <a:cubicBezTo>
                  <a:pt x="4158641" y="1245111"/>
                  <a:pt x="4177012" y="1225316"/>
                  <a:pt x="4256151" y="1199960"/>
                </a:cubicBezTo>
                <a:cubicBezTo>
                  <a:pt x="4335290" y="1174604"/>
                  <a:pt x="4380766" y="1129873"/>
                  <a:pt x="4549769" y="1094222"/>
                </a:cubicBezTo>
                <a:cubicBezTo>
                  <a:pt x="4718772" y="1058571"/>
                  <a:pt x="5072984" y="1155303"/>
                  <a:pt x="5270169" y="986052"/>
                </a:cubicBezTo>
                <a:cubicBezTo>
                  <a:pt x="5467354" y="816801"/>
                  <a:pt x="5526665" y="208687"/>
                  <a:pt x="5732879" y="78718"/>
                </a:cubicBezTo>
                <a:cubicBezTo>
                  <a:pt x="5939093" y="-51251"/>
                  <a:pt x="6283486" y="9824"/>
                  <a:pt x="6507452" y="206235"/>
                </a:cubicBezTo>
                <a:cubicBezTo>
                  <a:pt x="6731418" y="402646"/>
                  <a:pt x="6881788" y="1050996"/>
                  <a:pt x="7076673" y="1257184"/>
                </a:cubicBezTo>
                <a:cubicBezTo>
                  <a:pt x="7271558" y="1463372"/>
                  <a:pt x="7487418" y="1389200"/>
                  <a:pt x="7676764" y="1443363"/>
                </a:cubicBezTo>
                <a:cubicBezTo>
                  <a:pt x="7866110" y="1497526"/>
                  <a:pt x="8146389" y="1493509"/>
                  <a:pt x="8212747" y="1582165"/>
                </a:cubicBezTo>
                <a:cubicBezTo>
                  <a:pt x="8178731" y="1526545"/>
                  <a:pt x="8431120" y="1620826"/>
                  <a:pt x="8533339" y="1626402"/>
                </a:cubicBezTo>
                <a:cubicBezTo>
                  <a:pt x="8635558" y="1631978"/>
                  <a:pt x="8472120" y="1629396"/>
                  <a:pt x="8567454" y="1629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6838" y="3262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345" name="Straight Connector 57344"/>
          <p:cNvCxnSpPr/>
          <p:nvPr/>
        </p:nvCxnSpPr>
        <p:spPr>
          <a:xfrm>
            <a:off x="300038" y="2928938"/>
            <a:ext cx="4591050" cy="14287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91088" y="2479675"/>
            <a:ext cx="3324225" cy="0"/>
          </a:xfrm>
          <a:prstGeom prst="line">
            <a:avLst/>
          </a:prstGeom>
          <a:ln w="19050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850" y="261778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BS</a:t>
            </a:r>
          </a:p>
        </p:txBody>
      </p:sp>
      <p:sp>
        <p:nvSpPr>
          <p:cNvPr id="20490" name="TextBox 105"/>
          <p:cNvSpPr txBox="1">
            <a:spLocks noChangeArrowheads="1"/>
          </p:cNvSpPr>
          <p:nvPr/>
        </p:nvSpPr>
        <p:spPr bwMode="auto">
          <a:xfrm>
            <a:off x="903288" y="838200"/>
            <a:ext cx="7086600" cy="4000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Calculate the reduced level at the Discharge point (DP)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52413" y="6270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722563" y="2611438"/>
            <a:ext cx="4016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22675" y="2613025"/>
            <a:ext cx="4016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IS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984750" y="2160588"/>
            <a:ext cx="5778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BS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3132138" y="1884363"/>
            <a:ext cx="0" cy="263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>
            <a:off x="3933825" y="2019300"/>
            <a:ext cx="0" cy="2633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4852988" y="1852613"/>
            <a:ext cx="0" cy="2633662"/>
          </a:xfrm>
          <a:prstGeom prst="line">
            <a:avLst/>
          </a:prstGeom>
          <a:ln w="38100">
            <a:solidFill>
              <a:srgbClr val="18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7386638" y="2208213"/>
            <a:ext cx="0" cy="26336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 bwMode="auto">
          <a:xfrm>
            <a:off x="8153400" y="2330450"/>
            <a:ext cx="0" cy="26336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83413" y="2206625"/>
            <a:ext cx="4032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IS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740650" y="2206625"/>
            <a:ext cx="4032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Arial" charset="0"/>
              </a:rPr>
              <a:t>FS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87863" y="2598738"/>
            <a:ext cx="403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Arial" charset="0"/>
              </a:rPr>
              <a:t>FS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2113" y="4486275"/>
            <a:ext cx="17145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Transfer point=?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19325" y="4502150"/>
            <a:ext cx="16049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ST outlet=?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67063" y="4694238"/>
            <a:ext cx="15351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ABR outlet=?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30913" y="4794250"/>
            <a:ext cx="154781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VFCW outlet=?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40650" y="5008563"/>
            <a:ext cx="16398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DP=?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5588" y="2927350"/>
            <a:ext cx="0" cy="355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49213" y="3430588"/>
            <a:ext cx="1714501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BM=1,800.00m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124200" y="2895600"/>
            <a:ext cx="7938" cy="16129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933825" y="2717800"/>
            <a:ext cx="0" cy="193833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706938" y="2936875"/>
            <a:ext cx="0" cy="155733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948238" y="2419350"/>
            <a:ext cx="0" cy="2085975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28713" y="2305050"/>
            <a:ext cx="15033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HoC1= BM</a:t>
            </a:r>
            <a:r>
              <a:rPr lang="en-US" sz="1600" b="1" dirty="0">
                <a:latin typeface="+mn-lt"/>
                <a:cs typeface="Arial" charset="0"/>
              </a:rPr>
              <a:t>+BS</a:t>
            </a: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=?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37125" y="2513013"/>
            <a:ext cx="8366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2.67m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81763" y="2503488"/>
            <a:ext cx="8874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2.78m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07288" y="2509838"/>
            <a:ext cx="8747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3.02m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grpSp>
        <p:nvGrpSpPr>
          <p:cNvPr id="4" name="Group 69"/>
          <p:cNvGrpSpPr/>
          <p:nvPr/>
        </p:nvGrpSpPr>
        <p:grpSpPr>
          <a:xfrm>
            <a:off x="1558131" y="2851152"/>
            <a:ext cx="622300" cy="1057275"/>
            <a:chOff x="1558131" y="2851152"/>
            <a:chExt cx="622300" cy="1057275"/>
          </a:xfrm>
          <a:solidFill>
            <a:schemeClr val="tx1"/>
          </a:solidFill>
        </p:grpSpPr>
        <p:sp>
          <p:nvSpPr>
            <p:cNvPr id="71" name="Rectangle 70"/>
            <p:cNvSpPr/>
            <p:nvPr/>
          </p:nvSpPr>
          <p:spPr bwMode="auto">
            <a:xfrm>
              <a:off x="1666081" y="2851152"/>
              <a:ext cx="3810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3" name="Straight Connector 72"/>
            <p:cNvCxnSpPr>
              <a:stCxn id="71" idx="2"/>
            </p:cNvCxnSpPr>
            <p:nvPr/>
          </p:nvCxnSpPr>
          <p:spPr bwMode="auto">
            <a:xfrm>
              <a:off x="1856581" y="3003552"/>
              <a:ext cx="323850" cy="904875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71" idx="2"/>
            </p:cNvCxnSpPr>
            <p:nvPr/>
          </p:nvCxnSpPr>
          <p:spPr bwMode="auto">
            <a:xfrm flipH="1">
              <a:off x="1558131" y="3003552"/>
              <a:ext cx="298450" cy="874712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6"/>
          <p:cNvGrpSpPr/>
          <p:nvPr/>
        </p:nvGrpSpPr>
        <p:grpSpPr>
          <a:xfrm>
            <a:off x="5772944" y="2419352"/>
            <a:ext cx="609600" cy="1058862"/>
            <a:chOff x="5772944" y="2419352"/>
            <a:chExt cx="609600" cy="1058862"/>
          </a:xfrm>
          <a:solidFill>
            <a:srgbClr val="C00000"/>
          </a:solidFill>
        </p:grpSpPr>
        <p:sp>
          <p:nvSpPr>
            <p:cNvPr id="79" name="Rectangle 78"/>
            <p:cNvSpPr/>
            <p:nvPr/>
          </p:nvSpPr>
          <p:spPr bwMode="auto">
            <a:xfrm>
              <a:off x="5868194" y="2419352"/>
              <a:ext cx="381000" cy="15240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 bwMode="auto">
            <a:xfrm>
              <a:off x="6058694" y="2571752"/>
              <a:ext cx="323850" cy="906462"/>
            </a:xfrm>
            <a:prstGeom prst="line">
              <a:avLst/>
            </a:prstGeom>
            <a:grpFill/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9" idx="2"/>
            </p:cNvCxnSpPr>
            <p:nvPr/>
          </p:nvCxnSpPr>
          <p:spPr bwMode="auto">
            <a:xfrm flipH="1">
              <a:off x="5772944" y="2571752"/>
              <a:ext cx="285750" cy="895350"/>
            </a:xfrm>
            <a:prstGeom prst="line">
              <a:avLst/>
            </a:prstGeom>
            <a:grpFill/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/>
          <p:nvPr/>
        </p:nvCxnSpPr>
        <p:spPr>
          <a:xfrm flipH="1">
            <a:off x="7386638" y="2459038"/>
            <a:ext cx="4762" cy="2382837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143875" y="2473325"/>
            <a:ext cx="9525" cy="242728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96850" y="2894013"/>
            <a:ext cx="9318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0.52m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14575" y="2925763"/>
            <a:ext cx="8524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2.45m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67063" y="2921000"/>
            <a:ext cx="809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2.56m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76688" y="2922588"/>
            <a:ext cx="76358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2.27m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54" name="TextBox 82"/>
          <p:cNvSpPr txBox="1"/>
          <p:nvPr/>
        </p:nvSpPr>
        <p:spPr>
          <a:xfrm>
            <a:off x="4891088" y="1651000"/>
            <a:ext cx="25209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HoC2=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HoC1</a:t>
            </a:r>
            <a:r>
              <a:rPr lang="en-US" sz="1600" b="1" dirty="0">
                <a:latin typeface="+mn-lt"/>
                <a:cs typeface="Arial" charset="0"/>
              </a:rPr>
              <a:t>-FS</a:t>
            </a:r>
            <a:r>
              <a:rPr lang="en-US" sz="1600" b="1" dirty="0">
                <a:solidFill>
                  <a:srgbClr val="C00000"/>
                </a:solidFill>
                <a:latin typeface="+mn-lt"/>
                <a:cs typeface="Arial" charset="0"/>
              </a:rPr>
              <a:t>+BS=?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Levelling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F5BA9E-AFA0-47BD-BFB3-B171E29BC39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Textfeld 22"/>
          <p:cNvSpPr txBox="1">
            <a:spLocks noChangeArrowheads="1"/>
          </p:cNvSpPr>
          <p:nvPr/>
        </p:nvSpPr>
        <p:spPr bwMode="auto">
          <a:xfrm>
            <a:off x="304800" y="457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In this session you learn: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04800" y="1295400"/>
            <a:ext cx="80772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 sz="2000" b="1" u="sng">
                <a:solidFill>
                  <a:srgbClr val="C00000"/>
                </a:solidFill>
                <a:latin typeface="Arial" panose="020B0604020202020204" pitchFamily="34" charset="0"/>
              </a:rPr>
              <a:t>What</a:t>
            </a:r>
            <a:r>
              <a:rPr lang="en-GB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 is a benchmark and </a:t>
            </a:r>
            <a:r>
              <a:rPr lang="en-GB" altLang="en-US" sz="2000" b="1" u="sng">
                <a:solidFill>
                  <a:srgbClr val="C00000"/>
                </a:solidFill>
                <a:latin typeface="Arial" panose="020B0604020202020204" pitchFamily="34" charset="0"/>
              </a:rPr>
              <a:t>how</a:t>
            </a:r>
            <a:r>
              <a:rPr lang="en-GB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 to set it up?</a:t>
            </a: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 sz="2000" b="1" u="sng">
                <a:solidFill>
                  <a:srgbClr val="C00000"/>
                </a:solidFill>
                <a:latin typeface="Arial" panose="020B0604020202020204" pitchFamily="34" charset="0"/>
              </a:rPr>
              <a:t>Which </a:t>
            </a:r>
            <a:r>
              <a:rPr lang="en-GB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levels are determining the future set up of the DTF?</a:t>
            </a: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What are the important levels for a DTF?</a:t>
            </a: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 sz="2000" b="1" u="sng">
                <a:solidFill>
                  <a:srgbClr val="C00000"/>
                </a:solidFill>
                <a:latin typeface="Arial" panose="020B0604020202020204" pitchFamily="34" charset="0"/>
              </a:rPr>
              <a:t>How</a:t>
            </a:r>
            <a:r>
              <a:rPr lang="en-GB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 to read the cross-sectional drawings?</a:t>
            </a: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 sz="2000" b="1" u="sng">
                <a:solidFill>
                  <a:srgbClr val="C00000"/>
                </a:solidFill>
                <a:latin typeface="Arial" panose="020B0604020202020204" pitchFamily="34" charset="0"/>
              </a:rPr>
              <a:t>How</a:t>
            </a:r>
            <a:r>
              <a:rPr lang="en-GB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 to level with the collimation method?</a:t>
            </a: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 sz="2000" b="1" u="sng">
                <a:solidFill>
                  <a:srgbClr val="C00000"/>
                </a:solidFill>
                <a:latin typeface="Arial" panose="020B0604020202020204" pitchFamily="34" charset="0"/>
              </a:rPr>
              <a:t>Group work</a:t>
            </a: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en-GB" altLang="en-US" sz="20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0E4978-8FE5-4AF2-8A3A-A6C6511C478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228600" y="1600200"/>
          <a:ext cx="8305800" cy="265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0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Backsight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(BS)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Sight</a:t>
                      </a:r>
                      <a:r>
                        <a:rPr lang="en-US" sz="1400" baseline="0" dirty="0" smtClean="0"/>
                        <a:t> (SI)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 Sight (FS)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Collimation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level (RL)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Remarks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0.52m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1,800.52m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1,800.00m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2.45m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1,799.48m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ST= 1,800.00-2.45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2.56m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1,797.44m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ABR= 1,800.00-2.56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2.67m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2.27m</a:t>
                      </a:r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1,800.92m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1,798.14m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r>
                        <a:rPr lang="en-US" sz="1400" baseline="0" dirty="0" smtClean="0"/>
                        <a:t> Point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2.78m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1,798.14m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VFCW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3.02m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1,797.90m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Discharge point</a:t>
                      </a:r>
                      <a:endParaRPr lang="en-US" sz="14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21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3.19m</a:t>
                      </a:r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5.29m</a:t>
                      </a:r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409825" y="4572000"/>
            <a:ext cx="5029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Calculation   double check: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/>
              </a:rPr>
              <a:t>∑F.S - ∑B.S = first reduced level – last reduced level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62200" y="5146675"/>
            <a:ext cx="50292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Example:</a:t>
            </a:r>
          </a:p>
          <a:p>
            <a:pPr>
              <a:defRPr/>
            </a:pPr>
            <a:r>
              <a:rPr lang="en-US" sz="1600" b="1" dirty="0">
                <a:latin typeface="+mn-lt"/>
                <a:cs typeface="Arial"/>
              </a:rPr>
              <a:t>5.29m-3.19m=1,800.00m-1,797.90m</a:t>
            </a:r>
          </a:p>
          <a:p>
            <a:pPr>
              <a:defRPr/>
            </a:pPr>
            <a:r>
              <a:rPr lang="en-US" sz="1600" b="1" dirty="0">
                <a:latin typeface="+mn-lt"/>
                <a:cs typeface="Arial"/>
              </a:rPr>
              <a:t>2.1m=2.1m</a:t>
            </a:r>
          </a:p>
        </p:txBody>
      </p:sp>
      <p:sp>
        <p:nvSpPr>
          <p:cNvPr id="21585" name="Rectangle 49"/>
          <p:cNvSpPr>
            <a:spLocks noChangeArrowheads="1"/>
          </p:cNvSpPr>
          <p:nvPr/>
        </p:nvSpPr>
        <p:spPr bwMode="auto">
          <a:xfrm>
            <a:off x="563563" y="3840163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∑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1586" name="Rectangle 56"/>
          <p:cNvSpPr>
            <a:spLocks noChangeArrowheads="1"/>
          </p:cNvSpPr>
          <p:nvPr/>
        </p:nvSpPr>
        <p:spPr bwMode="auto">
          <a:xfrm>
            <a:off x="3124200" y="3840163"/>
            <a:ext cx="404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∑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1587" name="TextBox 105"/>
          <p:cNvSpPr txBox="1">
            <a:spLocks noChangeArrowheads="1"/>
          </p:cNvSpPr>
          <p:nvPr/>
        </p:nvSpPr>
        <p:spPr bwMode="auto">
          <a:xfrm>
            <a:off x="903288" y="838200"/>
            <a:ext cx="7086600" cy="4000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Calculate the reduced level at the Discharge point (DP)</a:t>
            </a:r>
          </a:p>
        </p:txBody>
      </p:sp>
      <p:sp>
        <p:nvSpPr>
          <p:cNvPr id="23" name="Donut 22"/>
          <p:cNvSpPr/>
          <p:nvPr/>
        </p:nvSpPr>
        <p:spPr>
          <a:xfrm>
            <a:off x="5257800" y="3581400"/>
            <a:ext cx="1427163" cy="490538"/>
          </a:xfrm>
          <a:prstGeom prst="donut">
            <a:avLst>
              <a:gd name="adj" fmla="val 7950"/>
            </a:avLst>
          </a:prstGeom>
          <a:solidFill>
            <a:srgbClr val="187223"/>
          </a:solidFill>
          <a:ln>
            <a:solidFill>
              <a:srgbClr val="187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6505575" y="4454525"/>
            <a:ext cx="2209800" cy="446088"/>
          </a:xfrm>
          <a:prstGeom prst="wedgeRoundRectCallout">
            <a:avLst>
              <a:gd name="adj1" fmla="val -48551"/>
              <a:gd name="adj2" fmla="val -166815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Double Check the calculation!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2923011">
            <a:off x="5353843" y="3828257"/>
            <a:ext cx="112713" cy="1193800"/>
          </a:xfrm>
          <a:prstGeom prst="downArrow">
            <a:avLst/>
          </a:prstGeom>
          <a:solidFill>
            <a:srgbClr val="187223"/>
          </a:solidFill>
          <a:ln>
            <a:solidFill>
              <a:srgbClr val="187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endParaRPr lang="en-GB" altLang="en-US" sz="3600" b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017C37-8FAD-4383-84F6-91E9109CB43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2533" name="Grafik 0" descr="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4800600"/>
            <a:ext cx="1287462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feld 8"/>
          <p:cNvSpPr txBox="1">
            <a:spLocks noChangeArrowheads="1"/>
          </p:cNvSpPr>
          <p:nvPr/>
        </p:nvSpPr>
        <p:spPr bwMode="auto">
          <a:xfrm>
            <a:off x="342900" y="762000"/>
            <a:ext cx="8077200" cy="33242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spcAft>
                <a:spcPts val="1200"/>
              </a:spcAft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Group Exercise within the DTF technical team :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Time: 20min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Type of exercise: group work of technical DTF team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Transfer the example readings for BS, IS, FS into the booking diagram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Calculate the reduced levels for OBM, Settler outlet, ABR, Temporary Benchmark, VFCW and Discharge Point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Do a calculation double check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EAFC89-2A71-4EAE-98BC-DD9800011D8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Diagram for booking readings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381000" y="1600200"/>
          <a:ext cx="80010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4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Backsight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(BS)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Sight</a:t>
                      </a:r>
                      <a:r>
                        <a:rPr lang="en-US" sz="1400" baseline="0" dirty="0" smtClean="0"/>
                        <a:t> (SI)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 Sight (FS)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Collimation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level (RL)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Remarks</a:t>
                      </a:r>
                      <a:endParaRPr lang="en-US" sz="1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1.83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1,801.83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1,800.00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BM</a:t>
                      </a:r>
                      <a:endParaRPr lang="en-US" sz="1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0.89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1,800.94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RB outlet</a:t>
                      </a:r>
                      <a:endParaRPr lang="en-US" sz="1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5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2.49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1,799.34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 outlet</a:t>
                      </a:r>
                      <a:endParaRPr lang="en-US" sz="1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2.06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3.27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1,800.62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1,798.57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ABR outlet / </a:t>
                      </a:r>
                      <a:r>
                        <a:rPr lang="en-US" sz="1400" dirty="0" err="1" smtClean="0"/>
                        <a:t>Ch</a:t>
                      </a:r>
                      <a:r>
                        <a:rPr lang="en-US" sz="1400" dirty="0" smtClean="0"/>
                        <a:t>- point</a:t>
                      </a:r>
                      <a:endParaRPr lang="en-US" sz="1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3.66</a:t>
                      </a:r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1,796.96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DP</a:t>
                      </a:r>
                      <a:endParaRPr lang="en-US" sz="1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∑</a:t>
                      </a:r>
                      <a:r>
                        <a:rPr lang="en-US" sz="1400" b="1" dirty="0" smtClean="0">
                          <a:latin typeface="+mn-lt"/>
                          <a:cs typeface="+mn-cs"/>
                        </a:rPr>
                        <a:t>BS:</a:t>
                      </a:r>
                      <a:endParaRPr lang="en-US" sz="1400" b="1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∑</a:t>
                      </a:r>
                      <a:r>
                        <a:rPr lang="en-US" sz="1400" b="1" dirty="0" smtClean="0">
                          <a:latin typeface="+mn-lt"/>
                          <a:cs typeface="+mn-cs"/>
                        </a:rPr>
                        <a:t>FS:</a:t>
                      </a:r>
                      <a:endParaRPr lang="en-US" sz="1400" b="1" dirty="0" smtClean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DF7060-5143-415C-BC49-912A9F46C68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4580" name="Grafik 8" descr="imagesUABJNRZ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 smtClean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a benchmark?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640E0-A1C5-4495-99C0-95036DAF50E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4101" name="Grafik 0" descr="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4800600"/>
            <a:ext cx="1287462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feld 8"/>
          <p:cNvSpPr txBox="1">
            <a:spLocks noChangeArrowheads="1"/>
          </p:cNvSpPr>
          <p:nvPr/>
        </p:nvSpPr>
        <p:spPr bwMode="auto">
          <a:xfrm>
            <a:off x="304800" y="990600"/>
            <a:ext cx="81534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A </a:t>
            </a:r>
            <a:r>
              <a:rPr lang="en-GB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benchmark</a:t>
            </a: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 is a fixed reference point which does not change during the entire project time</a:t>
            </a:r>
          </a:p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Usually defined at </a:t>
            </a:r>
            <a:r>
              <a:rPr lang="en-GB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100,000m</a:t>
            </a: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 altitude</a:t>
            </a:r>
          </a:p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Should be visible from all points of the construction side</a:t>
            </a:r>
          </a:p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All existing and future level points have to be calculated in reference to this reference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set up a benchmark?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C30CB6-1457-470A-A788-DFFDA604810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Textfeld 8"/>
          <p:cNvSpPr txBox="1">
            <a:spLocks noChangeArrowheads="1"/>
          </p:cNvSpPr>
          <p:nvPr/>
        </p:nvSpPr>
        <p:spPr bwMode="auto">
          <a:xfrm>
            <a:off x="304800" y="990600"/>
            <a:ext cx="8153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Choose </a:t>
            </a:r>
            <a:r>
              <a:rPr lang="en-GB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a fixed point </a:t>
            </a: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at an existing and permanent structure (e.g. electricity poste, existing building) or fix your own benchmark at the construction side.</a:t>
            </a:r>
          </a:p>
          <a:p>
            <a:pPr eaLnBrk="1">
              <a:spcBef>
                <a:spcPct val="0"/>
              </a:spcBef>
              <a:spcAft>
                <a:spcPts val="1800"/>
              </a:spcAft>
            </a:pPr>
            <a:endParaRPr lang="en-GB" altLang="en-US" sz="20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4102" name="Picture 8" descr="C:\Users\Michael Wolf\Desktop\Pictures\Pfosten-1268051578_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98675"/>
            <a:ext cx="4000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58"/>
          <p:cNvSpPr txBox="1">
            <a:spLocks noChangeArrowheads="1"/>
          </p:cNvSpPr>
          <p:nvPr/>
        </p:nvSpPr>
        <p:spPr bwMode="auto">
          <a:xfrm>
            <a:off x="381000" y="50673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800" b="1">
                <a:solidFill>
                  <a:schemeClr val="tx2"/>
                </a:solidFill>
                <a:latin typeface="Arial" panose="020B0604020202020204" pitchFamily="34" charset="0"/>
              </a:rPr>
              <a:t>Electricity pole with a nail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14450" y="4267200"/>
            <a:ext cx="3352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 rot="9712959">
            <a:off x="1435100" y="4208463"/>
            <a:ext cx="457200" cy="84613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106" name="Picture 9" descr="C:\Users\Michael Wolf\Desktop\Pictures\775px-Stone_marker_in_Greyfriars_Kirky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2098675"/>
            <a:ext cx="36861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58"/>
          <p:cNvSpPr txBox="1">
            <a:spLocks noChangeArrowheads="1"/>
          </p:cNvSpPr>
          <p:nvPr/>
        </p:nvSpPr>
        <p:spPr bwMode="auto">
          <a:xfrm>
            <a:off x="4706938" y="5049838"/>
            <a:ext cx="342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800" b="1">
                <a:solidFill>
                  <a:schemeClr val="tx2"/>
                </a:solidFill>
                <a:latin typeface="Arial" panose="020B0604020202020204" pitchFamily="34" charset="0"/>
              </a:rPr>
              <a:t>Concreted marker stone</a:t>
            </a:r>
          </a:p>
        </p:txBody>
      </p:sp>
      <p:sp>
        <p:nvSpPr>
          <p:cNvPr id="15" name="Down Arrow 14"/>
          <p:cNvSpPr/>
          <p:nvPr/>
        </p:nvSpPr>
        <p:spPr>
          <a:xfrm rot="12019364">
            <a:off x="4802188" y="4197350"/>
            <a:ext cx="457200" cy="85407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are the important levels for a DTF?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E56432-C44C-405B-ACC5-FE55227B1A2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xtfeld 8"/>
          <p:cNvSpPr txBox="1">
            <a:spLocks noChangeArrowheads="1"/>
          </p:cNvSpPr>
          <p:nvPr/>
        </p:nvSpPr>
        <p:spPr bwMode="auto">
          <a:xfrm>
            <a:off x="304800" y="990600"/>
            <a:ext cx="81534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We have to calculate backwards from the </a:t>
            </a:r>
            <a:r>
              <a:rPr lang="en-GB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effluent discharge point</a:t>
            </a:r>
          </a:p>
          <a:p>
            <a:pPr eaLnBrk="1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en-GB" altLang="en-US" sz="20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7331075" y="4306888"/>
            <a:ext cx="1109663" cy="268287"/>
            <a:chOff x="4648200" y="3384394"/>
            <a:chExt cx="3166269" cy="842288"/>
          </a:xfrm>
        </p:grpSpPr>
        <p:sp>
          <p:nvSpPr>
            <p:cNvPr id="17" name="Freeform 16"/>
            <p:cNvSpPr/>
            <p:nvPr/>
          </p:nvSpPr>
          <p:spPr>
            <a:xfrm>
              <a:off x="4648200" y="3384394"/>
              <a:ext cx="3166269" cy="842288"/>
            </a:xfrm>
            <a:custGeom>
              <a:avLst/>
              <a:gdLst>
                <a:gd name="connsiteX0" fmla="*/ 0 w 981307"/>
                <a:gd name="connsiteY0" fmla="*/ 12842 h 340481"/>
                <a:gd name="connsiteX1" fmla="*/ 256478 w 981307"/>
                <a:gd name="connsiteY1" fmla="*/ 79749 h 340481"/>
                <a:gd name="connsiteX2" fmla="*/ 390293 w 981307"/>
                <a:gd name="connsiteY2" fmla="*/ 313925 h 340481"/>
                <a:gd name="connsiteX3" fmla="*/ 657922 w 981307"/>
                <a:gd name="connsiteY3" fmla="*/ 313925 h 340481"/>
                <a:gd name="connsiteX4" fmla="*/ 735981 w 981307"/>
                <a:gd name="connsiteY4" fmla="*/ 124354 h 340481"/>
                <a:gd name="connsiteX5" fmla="*/ 825190 w 981307"/>
                <a:gd name="connsiteY5" fmla="*/ 23993 h 340481"/>
                <a:gd name="connsiteX6" fmla="*/ 981307 w 981307"/>
                <a:gd name="connsiteY6" fmla="*/ 12842 h 34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1307" h="340481">
                  <a:moveTo>
                    <a:pt x="0" y="12842"/>
                  </a:moveTo>
                  <a:cubicBezTo>
                    <a:pt x="95714" y="21205"/>
                    <a:pt x="191429" y="29569"/>
                    <a:pt x="256478" y="79749"/>
                  </a:cubicBezTo>
                  <a:cubicBezTo>
                    <a:pt x="321527" y="129929"/>
                    <a:pt x="323386" y="274896"/>
                    <a:pt x="390293" y="313925"/>
                  </a:cubicBezTo>
                  <a:cubicBezTo>
                    <a:pt x="457200" y="352954"/>
                    <a:pt x="600307" y="345520"/>
                    <a:pt x="657922" y="313925"/>
                  </a:cubicBezTo>
                  <a:cubicBezTo>
                    <a:pt x="715537" y="282330"/>
                    <a:pt x="708103" y="172676"/>
                    <a:pt x="735981" y="124354"/>
                  </a:cubicBezTo>
                  <a:cubicBezTo>
                    <a:pt x="763859" y="76032"/>
                    <a:pt x="784302" y="42578"/>
                    <a:pt x="825190" y="23993"/>
                  </a:cubicBezTo>
                  <a:cubicBezTo>
                    <a:pt x="866078" y="5408"/>
                    <a:pt x="962722" y="-13177"/>
                    <a:pt x="981307" y="1284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0" name="Straight Connector 19"/>
            <p:cNvCxnSpPr>
              <a:endCxn id="17" idx="4"/>
            </p:cNvCxnSpPr>
            <p:nvPr/>
          </p:nvCxnSpPr>
          <p:spPr>
            <a:xfrm>
              <a:off x="5640208" y="3693400"/>
              <a:ext cx="13815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866694" y="3808029"/>
              <a:ext cx="2310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20704" y="3957548"/>
              <a:ext cx="2264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170183" y="4112052"/>
              <a:ext cx="2310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401199" y="3817997"/>
              <a:ext cx="2264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401199" y="3957548"/>
              <a:ext cx="2264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7499350" y="2459038"/>
            <a:ext cx="452438" cy="398462"/>
            <a:chOff x="3886200" y="2657163"/>
            <a:chExt cx="495300" cy="467037"/>
          </a:xfrm>
        </p:grpSpPr>
        <p:sp>
          <p:nvSpPr>
            <p:cNvPr id="30" name="Oval 29"/>
            <p:cNvSpPr/>
            <p:nvPr/>
          </p:nvSpPr>
          <p:spPr>
            <a:xfrm>
              <a:off x="3886200" y="2657163"/>
              <a:ext cx="495300" cy="46703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05" name="TextBox 34"/>
            <p:cNvSpPr txBox="1">
              <a:spLocks noChangeArrowheads="1"/>
            </p:cNvSpPr>
            <p:nvPr/>
          </p:nvSpPr>
          <p:spPr bwMode="auto">
            <a:xfrm>
              <a:off x="3954394" y="2673340"/>
              <a:ext cx="2952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957388" y="3598863"/>
            <a:ext cx="1439862" cy="550862"/>
            <a:chOff x="1752600" y="2286001"/>
            <a:chExt cx="2743200" cy="1028772"/>
          </a:xfrm>
        </p:grpSpPr>
        <p:sp>
          <p:nvSpPr>
            <p:cNvPr id="4" name="Rectangle 3"/>
            <p:cNvSpPr/>
            <p:nvPr/>
          </p:nvSpPr>
          <p:spPr>
            <a:xfrm>
              <a:off x="1982460" y="2286001"/>
              <a:ext cx="2238113" cy="102877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52600" y="2454992"/>
              <a:ext cx="305471" cy="622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90329" y="2535041"/>
              <a:ext cx="305471" cy="622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1988509" y="2591371"/>
              <a:ext cx="2232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2744629" y="2612125"/>
              <a:ext cx="970856" cy="6166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ST</a:t>
              </a:r>
            </a:p>
          </p:txBody>
        </p:sp>
      </p:grpSp>
      <p:grpSp>
        <p:nvGrpSpPr>
          <p:cNvPr id="11" name="Group 176"/>
          <p:cNvGrpSpPr>
            <a:grpSpLocks/>
          </p:cNvGrpSpPr>
          <p:nvPr/>
        </p:nvGrpSpPr>
        <p:grpSpPr bwMode="auto">
          <a:xfrm>
            <a:off x="5588000" y="3829050"/>
            <a:ext cx="1487488" cy="841375"/>
            <a:chOff x="4863727" y="3853028"/>
            <a:chExt cx="1886778" cy="922546"/>
          </a:xfrm>
        </p:grpSpPr>
        <p:grpSp>
          <p:nvGrpSpPr>
            <p:cNvPr id="6187" name="Group 168"/>
            <p:cNvGrpSpPr>
              <a:grpSpLocks/>
            </p:cNvGrpSpPr>
            <p:nvPr/>
          </p:nvGrpSpPr>
          <p:grpSpPr bwMode="auto">
            <a:xfrm>
              <a:off x="4863727" y="3853028"/>
              <a:ext cx="1886778" cy="483731"/>
              <a:chOff x="3448516" y="3362332"/>
              <a:chExt cx="3028484" cy="547746"/>
            </a:xfrm>
          </p:grpSpPr>
          <p:sp>
            <p:nvSpPr>
              <p:cNvPr id="39" name="Block Arc 38"/>
              <p:cNvSpPr/>
              <p:nvPr/>
            </p:nvSpPr>
            <p:spPr>
              <a:xfrm rot="10800000">
                <a:off x="3448516" y="3384014"/>
                <a:ext cx="3028484" cy="526257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flipV="1">
                <a:off x="4039992" y="3657982"/>
                <a:ext cx="0" cy="232578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5400000" flipH="1" flipV="1">
                <a:off x="4040062" y="3506146"/>
                <a:ext cx="151767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urved Connector 50"/>
              <p:cNvCxnSpPr/>
              <p:nvPr/>
            </p:nvCxnSpPr>
            <p:spPr>
              <a:xfrm rot="5400000" flipH="1" flipV="1">
                <a:off x="4058190" y="3637254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16200000" flipV="1">
                <a:off x="3778614" y="3618924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5400000" flipH="1" flipV="1">
                <a:off x="4405240" y="3599766"/>
                <a:ext cx="358722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 flipH="1" flipV="1">
                <a:off x="4504810" y="3654637"/>
                <a:ext cx="275940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5400000" flipH="1" flipV="1">
                <a:off x="4163153" y="3697837"/>
                <a:ext cx="238491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urved Connector 62"/>
              <p:cNvCxnSpPr/>
              <p:nvPr/>
            </p:nvCxnSpPr>
            <p:spPr>
              <a:xfrm rot="5400000" flipH="1" flipV="1">
                <a:off x="4947020" y="3676674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V="1">
                <a:off x="4667442" y="3658346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4637931" y="3620534"/>
                <a:ext cx="0" cy="232578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 flipH="1" flipV="1">
                <a:off x="4637017" y="3467710"/>
                <a:ext cx="153738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5400000" flipH="1" flipV="1">
                <a:off x="4656130" y="3599804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urved Connector 70"/>
              <p:cNvCxnSpPr/>
              <p:nvPr/>
            </p:nvCxnSpPr>
            <p:spPr>
              <a:xfrm rot="16200000" flipV="1">
                <a:off x="4376552" y="3581478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urved Connector 71"/>
              <p:cNvCxnSpPr/>
              <p:nvPr/>
            </p:nvCxnSpPr>
            <p:spPr>
              <a:xfrm rot="5400000" flipH="1" flipV="1">
                <a:off x="5007398" y="3561332"/>
                <a:ext cx="356751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urved Connector 72"/>
              <p:cNvCxnSpPr/>
              <p:nvPr/>
            </p:nvCxnSpPr>
            <p:spPr>
              <a:xfrm rot="5400000" flipH="1" flipV="1">
                <a:off x="5105350" y="3614588"/>
                <a:ext cx="273970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5400000" flipH="1" flipV="1">
                <a:off x="4762080" y="3659402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 flipH="1" flipV="1">
                <a:off x="5546575" y="3638871"/>
                <a:ext cx="228636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V="1">
                <a:off x="5265383" y="3618924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4754287" y="3642214"/>
                <a:ext cx="0" cy="234550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5400000" flipH="1" flipV="1">
                <a:off x="4754358" y="3490376"/>
                <a:ext cx="151767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 flipH="1" flipV="1">
                <a:off x="4774102" y="3625071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V="1">
                <a:off x="4494525" y="3603513"/>
                <a:ext cx="228636" cy="168069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urved Connector 80"/>
              <p:cNvCxnSpPr/>
              <p:nvPr/>
            </p:nvCxnSpPr>
            <p:spPr>
              <a:xfrm rot="5400000" flipH="1" flipV="1">
                <a:off x="5123754" y="3584984"/>
                <a:ext cx="356751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urved Connector 81"/>
              <p:cNvCxnSpPr/>
              <p:nvPr/>
            </p:nvCxnSpPr>
            <p:spPr>
              <a:xfrm rot="5400000" flipH="1" flipV="1">
                <a:off x="5223322" y="3639855"/>
                <a:ext cx="273970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urved Connector 82"/>
              <p:cNvCxnSpPr/>
              <p:nvPr/>
            </p:nvCxnSpPr>
            <p:spPr>
              <a:xfrm rot="5400000" flipH="1" flipV="1">
                <a:off x="4878436" y="3683054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5400000" flipH="1" flipV="1">
                <a:off x="5662931" y="3662523"/>
                <a:ext cx="228636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16200000" flipV="1">
                <a:off x="5384969" y="3642578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3846066" y="3608708"/>
                <a:ext cx="0" cy="234549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 flipH="1" flipV="1">
                <a:off x="3846136" y="3456870"/>
                <a:ext cx="151768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5400000" flipH="1" flipV="1">
                <a:off x="3864263" y="3589950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16200000" flipV="1">
                <a:off x="3584688" y="3571620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5400000" flipH="1" flipV="1">
                <a:off x="4213915" y="3549861"/>
                <a:ext cx="356752" cy="155141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urved Connector 90"/>
              <p:cNvCxnSpPr/>
              <p:nvPr/>
            </p:nvCxnSpPr>
            <p:spPr>
              <a:xfrm rot="5400000" flipH="1" flipV="1">
                <a:off x="4311870" y="3606347"/>
                <a:ext cx="273969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urved Connector 91"/>
              <p:cNvCxnSpPr/>
              <p:nvPr/>
            </p:nvCxnSpPr>
            <p:spPr>
              <a:xfrm rot="5400000" flipH="1" flipV="1">
                <a:off x="3970213" y="3649548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urved Connector 92"/>
              <p:cNvCxnSpPr/>
              <p:nvPr/>
            </p:nvCxnSpPr>
            <p:spPr>
              <a:xfrm rot="5400000" flipH="1" flipV="1">
                <a:off x="4753093" y="3627398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V="1">
                <a:off x="4473516" y="3609072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4444005" y="3571258"/>
                <a:ext cx="0" cy="234550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5400000" flipH="1" flipV="1">
                <a:off x="4444076" y="3419420"/>
                <a:ext cx="151767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 flipH="1" flipV="1">
                <a:off x="4463820" y="3552145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V="1">
                <a:off x="4182626" y="3534174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 flipH="1" flipV="1">
                <a:off x="4813472" y="3514028"/>
                <a:ext cx="356751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5400000" flipH="1" flipV="1">
                <a:off x="4910439" y="3566298"/>
                <a:ext cx="275940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urved Connector 100"/>
              <p:cNvCxnSpPr/>
              <p:nvPr/>
            </p:nvCxnSpPr>
            <p:spPr>
              <a:xfrm rot="5400000" flipH="1" flipV="1">
                <a:off x="4568153" y="3612098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urved Connector 101"/>
              <p:cNvCxnSpPr/>
              <p:nvPr/>
            </p:nvCxnSpPr>
            <p:spPr>
              <a:xfrm rot="5400000" flipH="1" flipV="1">
                <a:off x="5352648" y="3591567"/>
                <a:ext cx="228636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urved Connector 102"/>
              <p:cNvCxnSpPr/>
              <p:nvPr/>
            </p:nvCxnSpPr>
            <p:spPr>
              <a:xfrm rot="16200000" flipV="1">
                <a:off x="5071456" y="3571620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4560360" y="3594910"/>
                <a:ext cx="0" cy="232578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 flipH="1" flipV="1">
                <a:off x="4560432" y="3443072"/>
                <a:ext cx="151767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5400000" flipH="1" flipV="1">
                <a:off x="4580176" y="3575797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16200000" flipV="1">
                <a:off x="4302215" y="3557824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5400000" flipH="1" flipV="1">
                <a:off x="4928842" y="3536694"/>
                <a:ext cx="358722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 flipH="1" flipV="1">
                <a:off x="5028412" y="3591565"/>
                <a:ext cx="275940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5400000" flipH="1" flipV="1">
                <a:off x="4684509" y="3635750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urved Connector 110"/>
              <p:cNvCxnSpPr/>
              <p:nvPr/>
            </p:nvCxnSpPr>
            <p:spPr>
              <a:xfrm rot="5400000" flipH="1" flipV="1">
                <a:off x="5469004" y="3615219"/>
                <a:ext cx="228636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urved Connector 111"/>
              <p:cNvCxnSpPr/>
              <p:nvPr/>
            </p:nvCxnSpPr>
            <p:spPr>
              <a:xfrm rot="16200000" flipV="1">
                <a:off x="5191043" y="3595274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V="1">
                <a:off x="4570058" y="3608708"/>
                <a:ext cx="0" cy="234549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5400000" flipH="1" flipV="1">
                <a:off x="4570128" y="3456870"/>
                <a:ext cx="151768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 flipH="1" flipV="1">
                <a:off x="4589871" y="3591567"/>
                <a:ext cx="228636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V="1">
                <a:off x="4310294" y="3570005"/>
                <a:ext cx="228636" cy="168069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 flipH="1" flipV="1">
                <a:off x="4939523" y="3551478"/>
                <a:ext cx="356752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5400000" flipH="1" flipV="1">
                <a:off x="5038107" y="3605363"/>
                <a:ext cx="275940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 flipH="1" flipV="1">
                <a:off x="4694204" y="3649548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5400000" flipH="1" flipV="1">
                <a:off x="5478702" y="3629013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urved Connector 120"/>
              <p:cNvCxnSpPr/>
              <p:nvPr/>
            </p:nvCxnSpPr>
            <p:spPr>
              <a:xfrm rot="16200000" flipV="1">
                <a:off x="5200740" y="3609070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5167996" y="3571258"/>
                <a:ext cx="0" cy="232578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urved Connector 122"/>
              <p:cNvCxnSpPr/>
              <p:nvPr/>
            </p:nvCxnSpPr>
            <p:spPr>
              <a:xfrm rot="5400000" flipH="1" flipV="1">
                <a:off x="5169682" y="3417805"/>
                <a:ext cx="151767" cy="155141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5400000" flipH="1" flipV="1">
                <a:off x="5187812" y="3552145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16200000" flipV="1">
                <a:off x="4908865" y="3533186"/>
                <a:ext cx="230608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5400000" flipH="1" flipV="1">
                <a:off x="5536477" y="3513042"/>
                <a:ext cx="358722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 flipH="1" flipV="1">
                <a:off x="5636047" y="3567913"/>
                <a:ext cx="275940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5400000" flipH="1" flipV="1">
                <a:off x="5293762" y="3613713"/>
                <a:ext cx="236520" cy="9697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 flipH="1" flipV="1">
                <a:off x="6078257" y="3589950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V="1">
                <a:off x="5798679" y="3571622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5287585" y="3594910"/>
                <a:ext cx="0" cy="232578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urved Connector 131"/>
              <p:cNvCxnSpPr/>
              <p:nvPr/>
            </p:nvCxnSpPr>
            <p:spPr>
              <a:xfrm rot="5400000" flipH="1" flipV="1">
                <a:off x="5286669" y="3442088"/>
                <a:ext cx="153738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urved Connector 132"/>
              <p:cNvCxnSpPr/>
              <p:nvPr/>
            </p:nvCxnSpPr>
            <p:spPr>
              <a:xfrm rot="5400000" flipH="1" flipV="1">
                <a:off x="5305782" y="3574182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V="1">
                <a:off x="5026207" y="3555852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 flipH="1" flipV="1">
                <a:off x="5656064" y="3536696"/>
                <a:ext cx="358722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5400000" flipH="1" flipV="1">
                <a:off x="5755004" y="3588964"/>
                <a:ext cx="273969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 flipH="1" flipV="1">
                <a:off x="5410746" y="3634765"/>
                <a:ext cx="238491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5400000" flipH="1" flipV="1">
                <a:off x="6196229" y="3613245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16200000" flipV="1">
                <a:off x="5915035" y="3595274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4376131" y="3561404"/>
                <a:ext cx="0" cy="232578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urved Connector 140"/>
              <p:cNvCxnSpPr/>
              <p:nvPr/>
            </p:nvCxnSpPr>
            <p:spPr>
              <a:xfrm rot="5400000" flipH="1" flipV="1">
                <a:off x="4376201" y="3409566"/>
                <a:ext cx="151768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urved Connector 141"/>
              <p:cNvCxnSpPr/>
              <p:nvPr/>
            </p:nvCxnSpPr>
            <p:spPr>
              <a:xfrm rot="5400000" flipH="1" flipV="1">
                <a:off x="4395945" y="3542291"/>
                <a:ext cx="228636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urved Connector 142"/>
              <p:cNvCxnSpPr/>
              <p:nvPr/>
            </p:nvCxnSpPr>
            <p:spPr>
              <a:xfrm rot="16200000" flipV="1">
                <a:off x="4117984" y="3522348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5400000" flipH="1" flipV="1">
                <a:off x="4744611" y="3503189"/>
                <a:ext cx="358722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 flipH="1" flipV="1">
                <a:off x="4844181" y="3558059"/>
                <a:ext cx="275940" cy="113123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5400000" flipH="1" flipV="1">
                <a:off x="4499292" y="3601258"/>
                <a:ext cx="238492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 flipH="1" flipV="1">
                <a:off x="5284775" y="3581709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V="1">
                <a:off x="5006814" y="3561766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4977303" y="3523954"/>
                <a:ext cx="0" cy="232578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5400000" flipH="1" flipV="1">
                <a:off x="4976387" y="3371132"/>
                <a:ext cx="153738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urved Connector 150"/>
              <p:cNvCxnSpPr/>
              <p:nvPr/>
            </p:nvCxnSpPr>
            <p:spPr>
              <a:xfrm rot="5400000" flipH="1" flipV="1">
                <a:off x="4995500" y="3503226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urved Connector 151"/>
              <p:cNvCxnSpPr/>
              <p:nvPr/>
            </p:nvCxnSpPr>
            <p:spPr>
              <a:xfrm rot="16200000" flipV="1">
                <a:off x="4715925" y="3484896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urved Connector 152"/>
              <p:cNvCxnSpPr/>
              <p:nvPr/>
            </p:nvCxnSpPr>
            <p:spPr>
              <a:xfrm rot="5400000" flipH="1" flipV="1">
                <a:off x="5343537" y="3464752"/>
                <a:ext cx="356752" cy="151910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5400000" flipH="1" flipV="1">
                <a:off x="5443107" y="3519623"/>
                <a:ext cx="273969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 flipH="1" flipV="1">
                <a:off x="5101450" y="3562824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5400000" flipH="1" flipV="1">
                <a:off x="5884330" y="3540674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16200000" flipV="1">
                <a:off x="5604753" y="3522348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5093659" y="3545636"/>
                <a:ext cx="0" cy="234549"/>
              </a:xfrm>
              <a:prstGeom prst="line">
                <a:avLst/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 flipH="1" flipV="1">
                <a:off x="5093729" y="3393798"/>
                <a:ext cx="151768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5400000" flipH="1" flipV="1">
                <a:off x="5111856" y="3526878"/>
                <a:ext cx="228636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urved Connector 160"/>
              <p:cNvCxnSpPr/>
              <p:nvPr/>
            </p:nvCxnSpPr>
            <p:spPr>
              <a:xfrm rot="16200000" flipV="1">
                <a:off x="4832280" y="3508548"/>
                <a:ext cx="228636" cy="16483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urved Connector 161"/>
              <p:cNvCxnSpPr/>
              <p:nvPr/>
            </p:nvCxnSpPr>
            <p:spPr>
              <a:xfrm rot="5400000" flipH="1" flipV="1">
                <a:off x="5463124" y="3488406"/>
                <a:ext cx="356752" cy="15190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urved Connector 162"/>
              <p:cNvCxnSpPr/>
              <p:nvPr/>
            </p:nvCxnSpPr>
            <p:spPr>
              <a:xfrm rot="5400000" flipH="1" flipV="1">
                <a:off x="5561077" y="3541660"/>
                <a:ext cx="273969" cy="11635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5400000" flipH="1" flipV="1">
                <a:off x="5217806" y="3586476"/>
                <a:ext cx="236520" cy="12928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 flipH="1" flipV="1">
                <a:off x="6002303" y="3565941"/>
                <a:ext cx="228636" cy="113125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V="1">
                <a:off x="5721108" y="3546000"/>
                <a:ext cx="228636" cy="164836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39" idx="1"/>
                <a:endCxn id="39" idx="0"/>
              </p:cNvCxnSpPr>
              <p:nvPr/>
            </p:nvCxnSpPr>
            <p:spPr>
              <a:xfrm>
                <a:off x="3513158" y="3648128"/>
                <a:ext cx="289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9" name="TextBox 178"/>
            <p:cNvSpPr txBox="1"/>
            <p:nvPr/>
          </p:nvSpPr>
          <p:spPr>
            <a:xfrm>
              <a:off x="5312769" y="4336929"/>
              <a:ext cx="1397464" cy="4386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VFCW</a:t>
              </a:r>
            </a:p>
          </p:txBody>
        </p:sp>
      </p:grpSp>
      <p:grpSp>
        <p:nvGrpSpPr>
          <p:cNvPr id="13" name="Group 177"/>
          <p:cNvGrpSpPr>
            <a:grpSpLocks/>
          </p:cNvGrpSpPr>
          <p:nvPr/>
        </p:nvGrpSpPr>
        <p:grpSpPr bwMode="auto">
          <a:xfrm>
            <a:off x="88900" y="3390900"/>
            <a:ext cx="1627188" cy="493713"/>
            <a:chOff x="152400" y="2363475"/>
            <a:chExt cx="1483443" cy="693367"/>
          </a:xfrm>
        </p:grpSpPr>
        <p:sp>
          <p:nvSpPr>
            <p:cNvPr id="170" name="Rectangle 169"/>
            <p:cNvSpPr/>
            <p:nvPr/>
          </p:nvSpPr>
          <p:spPr>
            <a:xfrm>
              <a:off x="152400" y="2363475"/>
              <a:ext cx="457334" cy="205112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09734" y="2466031"/>
              <a:ext cx="761259" cy="205112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370994" y="2568587"/>
              <a:ext cx="76705" cy="847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05532" y="2657766"/>
              <a:ext cx="1130311" cy="3990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RBBT</a:t>
              </a:r>
            </a:p>
          </p:txBody>
        </p:sp>
      </p:grpSp>
      <p:grpSp>
        <p:nvGrpSpPr>
          <p:cNvPr id="14" name="Group 183"/>
          <p:cNvGrpSpPr>
            <a:grpSpLocks/>
          </p:cNvGrpSpPr>
          <p:nvPr/>
        </p:nvGrpSpPr>
        <p:grpSpPr bwMode="auto">
          <a:xfrm>
            <a:off x="3760788" y="3789363"/>
            <a:ext cx="1387475" cy="538162"/>
            <a:chOff x="1752600" y="2286001"/>
            <a:chExt cx="2743200" cy="1168711"/>
          </a:xfrm>
        </p:grpSpPr>
        <p:sp>
          <p:nvSpPr>
            <p:cNvPr id="185" name="Rectangle 184"/>
            <p:cNvSpPr/>
            <p:nvPr/>
          </p:nvSpPr>
          <p:spPr>
            <a:xfrm>
              <a:off x="1981722" y="2286001"/>
              <a:ext cx="2237875" cy="1027363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752600" y="2454929"/>
              <a:ext cx="304450" cy="62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191348" y="2534223"/>
              <a:ext cx="304452" cy="62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8" name="Straight Connector 187"/>
            <p:cNvCxnSpPr/>
            <p:nvPr/>
          </p:nvCxnSpPr>
          <p:spPr>
            <a:xfrm flipH="1">
              <a:off x="1991139" y="2592830"/>
              <a:ext cx="223159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2383472" y="2589383"/>
              <a:ext cx="1446929" cy="865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ABR</a:t>
              </a:r>
            </a:p>
          </p:txBody>
        </p:sp>
      </p:grpSp>
      <p:cxnSp>
        <p:nvCxnSpPr>
          <p:cNvPr id="182" name="Straight Connector 181"/>
          <p:cNvCxnSpPr/>
          <p:nvPr/>
        </p:nvCxnSpPr>
        <p:spPr>
          <a:xfrm>
            <a:off x="1581150" y="3589338"/>
            <a:ext cx="303213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3419475" y="3786188"/>
            <a:ext cx="303213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5219700" y="3938588"/>
            <a:ext cx="303213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078663" y="4170363"/>
            <a:ext cx="30480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Down Arrow 190"/>
          <p:cNvSpPr/>
          <p:nvPr/>
        </p:nvSpPr>
        <p:spPr>
          <a:xfrm rot="900751">
            <a:off x="7440613" y="3071813"/>
            <a:ext cx="177800" cy="1073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5202238" y="3514725"/>
            <a:ext cx="5492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1% 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3419475" y="3297238"/>
            <a:ext cx="5476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1%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1701800" y="3114675"/>
            <a:ext cx="5492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1% </a:t>
            </a:r>
          </a:p>
        </p:txBody>
      </p:sp>
      <p:sp>
        <p:nvSpPr>
          <p:cNvPr id="201" name="Down Arrow 200"/>
          <p:cNvSpPr/>
          <p:nvPr/>
        </p:nvSpPr>
        <p:spPr>
          <a:xfrm rot="20269078">
            <a:off x="7296150" y="1425575"/>
            <a:ext cx="149225" cy="1033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5" name="Group 201"/>
          <p:cNvGrpSpPr>
            <a:grpSpLocks/>
          </p:cNvGrpSpPr>
          <p:nvPr/>
        </p:nvGrpSpPr>
        <p:grpSpPr bwMode="auto">
          <a:xfrm>
            <a:off x="3308350" y="2457450"/>
            <a:ext cx="450850" cy="400050"/>
            <a:chOff x="3886200" y="2657163"/>
            <a:chExt cx="495300" cy="467037"/>
          </a:xfrm>
        </p:grpSpPr>
        <p:sp>
          <p:nvSpPr>
            <p:cNvPr id="203" name="Oval 202"/>
            <p:cNvSpPr/>
            <p:nvPr/>
          </p:nvSpPr>
          <p:spPr>
            <a:xfrm>
              <a:off x="3886200" y="2657163"/>
              <a:ext cx="495300" cy="46703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77" name="TextBox 203"/>
            <p:cNvSpPr txBox="1">
              <a:spLocks noChangeArrowheads="1"/>
            </p:cNvSpPr>
            <p:nvPr/>
          </p:nvSpPr>
          <p:spPr bwMode="auto">
            <a:xfrm>
              <a:off x="3954394" y="2673340"/>
              <a:ext cx="295275" cy="43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6" name="Group 204"/>
          <p:cNvGrpSpPr>
            <a:grpSpLocks/>
          </p:cNvGrpSpPr>
          <p:nvPr/>
        </p:nvGrpSpPr>
        <p:grpSpPr bwMode="auto">
          <a:xfrm>
            <a:off x="5326063" y="2486025"/>
            <a:ext cx="450850" cy="400050"/>
            <a:chOff x="3886200" y="2657163"/>
            <a:chExt cx="495300" cy="467037"/>
          </a:xfrm>
        </p:grpSpPr>
        <p:sp>
          <p:nvSpPr>
            <p:cNvPr id="206" name="Oval 205"/>
            <p:cNvSpPr/>
            <p:nvPr/>
          </p:nvSpPr>
          <p:spPr>
            <a:xfrm>
              <a:off x="3886200" y="2657163"/>
              <a:ext cx="495300" cy="46703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75" name="TextBox 206"/>
            <p:cNvSpPr txBox="1">
              <a:spLocks noChangeArrowheads="1"/>
            </p:cNvSpPr>
            <p:nvPr/>
          </p:nvSpPr>
          <p:spPr bwMode="auto">
            <a:xfrm>
              <a:off x="3954394" y="2673340"/>
              <a:ext cx="295275" cy="43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8" name="Group 207"/>
          <p:cNvGrpSpPr>
            <a:grpSpLocks/>
          </p:cNvGrpSpPr>
          <p:nvPr/>
        </p:nvGrpSpPr>
        <p:grpSpPr bwMode="auto">
          <a:xfrm>
            <a:off x="1684338" y="2459038"/>
            <a:ext cx="452437" cy="398462"/>
            <a:chOff x="3886200" y="2657163"/>
            <a:chExt cx="495300" cy="467037"/>
          </a:xfrm>
        </p:grpSpPr>
        <p:sp>
          <p:nvSpPr>
            <p:cNvPr id="209" name="Oval 208"/>
            <p:cNvSpPr/>
            <p:nvPr/>
          </p:nvSpPr>
          <p:spPr>
            <a:xfrm>
              <a:off x="3886200" y="2657163"/>
              <a:ext cx="495300" cy="46703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73" name="TextBox 209"/>
            <p:cNvSpPr txBox="1">
              <a:spLocks noChangeArrowheads="1"/>
            </p:cNvSpPr>
            <p:nvPr/>
          </p:nvSpPr>
          <p:spPr bwMode="auto">
            <a:xfrm>
              <a:off x="3954394" y="2673340"/>
              <a:ext cx="295275" cy="43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211" name="Down Arrow 210"/>
          <p:cNvSpPr/>
          <p:nvPr/>
        </p:nvSpPr>
        <p:spPr>
          <a:xfrm rot="900751">
            <a:off x="5176838" y="2970213"/>
            <a:ext cx="193675" cy="842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2" name="Down Arrow 211"/>
          <p:cNvSpPr/>
          <p:nvPr/>
        </p:nvSpPr>
        <p:spPr>
          <a:xfrm rot="900751">
            <a:off x="3343275" y="3001963"/>
            <a:ext cx="190500" cy="68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3" name="Down Arrow 212"/>
          <p:cNvSpPr/>
          <p:nvPr/>
        </p:nvSpPr>
        <p:spPr>
          <a:xfrm rot="900751">
            <a:off x="1620838" y="2878138"/>
            <a:ext cx="190500" cy="688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6956425" y="3667125"/>
            <a:ext cx="5492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1%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7" grpId="0"/>
      <p:bldP spid="199" grpId="0"/>
      <p:bldP spid="200" grpId="0"/>
      <p:bldP spid="201" grpId="0" animBg="1"/>
      <p:bldP spid="211" grpId="0" animBg="1"/>
      <p:bldP spid="212" grpId="0" animBg="1"/>
      <p:bldP spid="213" grpId="0" animBg="1"/>
      <p:bldP spid="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read the cross-sectional drawings?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54E09E-0232-49CA-ACAE-5A2A1061A37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Textfeld 8"/>
          <p:cNvSpPr txBox="1">
            <a:spLocks noChangeArrowheads="1"/>
          </p:cNvSpPr>
          <p:nvPr/>
        </p:nvSpPr>
        <p:spPr bwMode="auto">
          <a:xfrm>
            <a:off x="304800" y="990600"/>
            <a:ext cx="81534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Cross sectional drawings are provided in the next training for Design adaptation</a:t>
            </a:r>
          </a:p>
          <a:p>
            <a:pPr eaLnBrk="1">
              <a:spcBef>
                <a:spcPct val="0"/>
              </a:spcBef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Level differences have to be defined individually by the DTF technical team depending on the positioning of the modules</a:t>
            </a:r>
          </a:p>
          <a:p>
            <a:pPr eaLnBrk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 sz="200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en-GB" altLang="en-US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en-GB" altLang="en-US" sz="20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92"/>
          <a:stretch>
            <a:fillRect/>
          </a:stretch>
        </p:blipFill>
        <p:spPr bwMode="auto">
          <a:xfrm>
            <a:off x="123825" y="2895600"/>
            <a:ext cx="85359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use the optical level?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D210FE-9D8E-4564-BC13-A989258C048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Introduction to the instrument</a:t>
            </a:r>
          </a:p>
        </p:txBody>
      </p:sp>
      <p:pic>
        <p:nvPicPr>
          <p:cNvPr id="8198" name="Picture 6" descr="Optical_Lev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7325"/>
            <a:ext cx="47244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10125" y="1676400"/>
            <a:ext cx="3962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latin typeface="Arial" panose="020B0604020202020204" pitchFamily="34" charset="0"/>
              </a:rPr>
              <a:t>Level the instrument by adjusting the levelling screws.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latin typeface="Arial" panose="020B0604020202020204" pitchFamily="34" charset="0"/>
              </a:rPr>
              <a:t>The bubble to be central in the circle.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latin typeface="Arial" panose="020B0604020202020204" pitchFamily="34" charset="0"/>
              </a:rPr>
              <a:t>Turn the telescope through 180º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latin typeface="Arial" panose="020B0604020202020204" pitchFamily="34" charset="0"/>
              </a:rPr>
              <a:t>Parallax is the apparent movement of the cross-hairs over the levelling staff when the eye is moved up and down while sighting through the instrument.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use the optical level?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34302D-DB86-457C-BA3E-A9916AEC1D9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Introduction to the instrument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772025" y="1571625"/>
            <a:ext cx="39624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Sight onto the levelling staff.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Focus the telescope on the staff.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Always ensure the bubble is central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Take the reading of height.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Each square is 1cm (10mm)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First </a:t>
            </a:r>
            <a:r>
              <a:rPr lang="en-US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metre</a:t>
            </a: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is black and second </a:t>
            </a:r>
            <a:r>
              <a:rPr lang="en-US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metre</a:t>
            </a: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is red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Each E is 100mm (0.1m) apart 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 </a:t>
            </a:r>
          </a:p>
        </p:txBody>
      </p:sp>
      <p:pic>
        <p:nvPicPr>
          <p:cNvPr id="9223" name="Picture 7" descr="Sta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571625"/>
            <a:ext cx="41148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to level with the collimation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FA7331-C9FE-43ED-8AB8-3A0D3797AF1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163" y="3406775"/>
            <a:ext cx="8569325" cy="1636713"/>
          </a:xfrm>
          <a:custGeom>
            <a:avLst/>
            <a:gdLst>
              <a:gd name="connsiteX0" fmla="*/ 0 w 8095785"/>
              <a:gd name="connsiteY0" fmla="*/ 110489 h 2189806"/>
              <a:gd name="connsiteX1" fmla="*/ 189571 w 8095785"/>
              <a:gd name="connsiteY1" fmla="*/ 110489 h 2189806"/>
              <a:gd name="connsiteX2" fmla="*/ 780585 w 8095785"/>
              <a:gd name="connsiteY2" fmla="*/ 110489 h 2189806"/>
              <a:gd name="connsiteX3" fmla="*/ 1014761 w 8095785"/>
              <a:gd name="connsiteY3" fmla="*/ 746108 h 2189806"/>
              <a:gd name="connsiteX4" fmla="*/ 1728439 w 8095785"/>
              <a:gd name="connsiteY4" fmla="*/ 835318 h 2189806"/>
              <a:gd name="connsiteX5" fmla="*/ 2152185 w 8095785"/>
              <a:gd name="connsiteY5" fmla="*/ 1905835 h 2189806"/>
              <a:gd name="connsiteX6" fmla="*/ 2665141 w 8095785"/>
              <a:gd name="connsiteY6" fmla="*/ 1727415 h 2189806"/>
              <a:gd name="connsiteX7" fmla="*/ 3256156 w 8095785"/>
              <a:gd name="connsiteY7" fmla="*/ 2184615 h 2189806"/>
              <a:gd name="connsiteX8" fmla="*/ 4036741 w 8095785"/>
              <a:gd name="connsiteY8" fmla="*/ 1370576 h 2189806"/>
              <a:gd name="connsiteX9" fmla="*/ 4861932 w 8095785"/>
              <a:gd name="connsiteY9" fmla="*/ 1281367 h 2189806"/>
              <a:gd name="connsiteX10" fmla="*/ 5787483 w 8095785"/>
              <a:gd name="connsiteY10" fmla="*/ 199698 h 2189806"/>
              <a:gd name="connsiteX11" fmla="*/ 6333892 w 8095785"/>
              <a:gd name="connsiteY11" fmla="*/ 77035 h 2189806"/>
              <a:gd name="connsiteX12" fmla="*/ 6623824 w 8095785"/>
              <a:gd name="connsiteY12" fmla="*/ 1058342 h 2189806"/>
              <a:gd name="connsiteX13" fmla="*/ 7125629 w 8095785"/>
              <a:gd name="connsiteY13" fmla="*/ 1214459 h 2189806"/>
              <a:gd name="connsiteX14" fmla="*/ 7482468 w 8095785"/>
              <a:gd name="connsiteY14" fmla="*/ 1716264 h 2189806"/>
              <a:gd name="connsiteX15" fmla="*/ 8095785 w 8095785"/>
              <a:gd name="connsiteY15" fmla="*/ 1749718 h 2189806"/>
              <a:gd name="connsiteX0" fmla="*/ 0 w 8095785"/>
              <a:gd name="connsiteY0" fmla="*/ 110489 h 2189190"/>
              <a:gd name="connsiteX1" fmla="*/ 189571 w 8095785"/>
              <a:gd name="connsiteY1" fmla="*/ 110489 h 2189190"/>
              <a:gd name="connsiteX2" fmla="*/ 780585 w 8095785"/>
              <a:gd name="connsiteY2" fmla="*/ 110489 h 2189190"/>
              <a:gd name="connsiteX3" fmla="*/ 1014761 w 8095785"/>
              <a:gd name="connsiteY3" fmla="*/ 746108 h 2189190"/>
              <a:gd name="connsiteX4" fmla="*/ 1728439 w 8095785"/>
              <a:gd name="connsiteY4" fmla="*/ 835318 h 2189190"/>
              <a:gd name="connsiteX5" fmla="*/ 2152185 w 8095785"/>
              <a:gd name="connsiteY5" fmla="*/ 1905835 h 2189190"/>
              <a:gd name="connsiteX6" fmla="*/ 2665141 w 8095785"/>
              <a:gd name="connsiteY6" fmla="*/ 1727415 h 2189190"/>
              <a:gd name="connsiteX7" fmla="*/ 3174199 w 8095785"/>
              <a:gd name="connsiteY7" fmla="*/ 1702001 h 2189190"/>
              <a:gd name="connsiteX8" fmla="*/ 3256156 w 8095785"/>
              <a:gd name="connsiteY8" fmla="*/ 2184615 h 2189190"/>
              <a:gd name="connsiteX9" fmla="*/ 4036741 w 8095785"/>
              <a:gd name="connsiteY9" fmla="*/ 1370576 h 2189190"/>
              <a:gd name="connsiteX10" fmla="*/ 4861932 w 8095785"/>
              <a:gd name="connsiteY10" fmla="*/ 1281367 h 2189190"/>
              <a:gd name="connsiteX11" fmla="*/ 5787483 w 8095785"/>
              <a:gd name="connsiteY11" fmla="*/ 199698 h 2189190"/>
              <a:gd name="connsiteX12" fmla="*/ 6333892 w 8095785"/>
              <a:gd name="connsiteY12" fmla="*/ 77035 h 2189190"/>
              <a:gd name="connsiteX13" fmla="*/ 6623824 w 8095785"/>
              <a:gd name="connsiteY13" fmla="*/ 1058342 h 2189190"/>
              <a:gd name="connsiteX14" fmla="*/ 7125629 w 8095785"/>
              <a:gd name="connsiteY14" fmla="*/ 1214459 h 2189190"/>
              <a:gd name="connsiteX15" fmla="*/ 7482468 w 8095785"/>
              <a:gd name="connsiteY15" fmla="*/ 1716264 h 2189190"/>
              <a:gd name="connsiteX16" fmla="*/ 8095785 w 8095785"/>
              <a:gd name="connsiteY16" fmla="*/ 1749718 h 2189190"/>
              <a:gd name="connsiteX0" fmla="*/ 0 w 8095785"/>
              <a:gd name="connsiteY0" fmla="*/ 110489 h 1947634"/>
              <a:gd name="connsiteX1" fmla="*/ 189571 w 8095785"/>
              <a:gd name="connsiteY1" fmla="*/ 110489 h 1947634"/>
              <a:gd name="connsiteX2" fmla="*/ 780585 w 8095785"/>
              <a:gd name="connsiteY2" fmla="*/ 110489 h 1947634"/>
              <a:gd name="connsiteX3" fmla="*/ 1014761 w 8095785"/>
              <a:gd name="connsiteY3" fmla="*/ 746108 h 1947634"/>
              <a:gd name="connsiteX4" fmla="*/ 1728439 w 8095785"/>
              <a:gd name="connsiteY4" fmla="*/ 835318 h 1947634"/>
              <a:gd name="connsiteX5" fmla="*/ 2152185 w 8095785"/>
              <a:gd name="connsiteY5" fmla="*/ 1905835 h 1947634"/>
              <a:gd name="connsiteX6" fmla="*/ 2665141 w 8095785"/>
              <a:gd name="connsiteY6" fmla="*/ 1727415 h 1947634"/>
              <a:gd name="connsiteX7" fmla="*/ 3174199 w 8095785"/>
              <a:gd name="connsiteY7" fmla="*/ 1702001 h 1947634"/>
              <a:gd name="connsiteX8" fmla="*/ 3624197 w 8095785"/>
              <a:gd name="connsiteY8" fmla="*/ 1807278 h 1947634"/>
              <a:gd name="connsiteX9" fmla="*/ 4036741 w 8095785"/>
              <a:gd name="connsiteY9" fmla="*/ 1370576 h 1947634"/>
              <a:gd name="connsiteX10" fmla="*/ 4861932 w 8095785"/>
              <a:gd name="connsiteY10" fmla="*/ 1281367 h 1947634"/>
              <a:gd name="connsiteX11" fmla="*/ 5787483 w 8095785"/>
              <a:gd name="connsiteY11" fmla="*/ 199698 h 1947634"/>
              <a:gd name="connsiteX12" fmla="*/ 6333892 w 8095785"/>
              <a:gd name="connsiteY12" fmla="*/ 77035 h 1947634"/>
              <a:gd name="connsiteX13" fmla="*/ 6623824 w 8095785"/>
              <a:gd name="connsiteY13" fmla="*/ 1058342 h 1947634"/>
              <a:gd name="connsiteX14" fmla="*/ 7125629 w 8095785"/>
              <a:gd name="connsiteY14" fmla="*/ 1214459 h 1947634"/>
              <a:gd name="connsiteX15" fmla="*/ 7482468 w 8095785"/>
              <a:gd name="connsiteY15" fmla="*/ 1716264 h 1947634"/>
              <a:gd name="connsiteX16" fmla="*/ 8095785 w 8095785"/>
              <a:gd name="connsiteY16" fmla="*/ 1749718 h 1947634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33892 w 8095785"/>
              <a:gd name="connsiteY12" fmla="*/ 13630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430595 w 8095785"/>
              <a:gd name="connsiteY11" fmla="*/ 602416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367350 w 8095785"/>
              <a:gd name="connsiteY12" fmla="*/ 524145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8095785 w 8095785"/>
              <a:gd name="connsiteY16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82468 w 8095785"/>
              <a:gd name="connsiteY15" fmla="*/ 1652859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43089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95785"/>
              <a:gd name="connsiteY0" fmla="*/ 47084 h 1884229"/>
              <a:gd name="connsiteX1" fmla="*/ 189571 w 8095785"/>
              <a:gd name="connsiteY1" fmla="*/ 47084 h 1884229"/>
              <a:gd name="connsiteX2" fmla="*/ 780585 w 8095785"/>
              <a:gd name="connsiteY2" fmla="*/ 47084 h 1884229"/>
              <a:gd name="connsiteX3" fmla="*/ 1014761 w 8095785"/>
              <a:gd name="connsiteY3" fmla="*/ 682703 h 1884229"/>
              <a:gd name="connsiteX4" fmla="*/ 1728439 w 8095785"/>
              <a:gd name="connsiteY4" fmla="*/ 771913 h 1884229"/>
              <a:gd name="connsiteX5" fmla="*/ 2152185 w 8095785"/>
              <a:gd name="connsiteY5" fmla="*/ 1842430 h 1884229"/>
              <a:gd name="connsiteX6" fmla="*/ 2665141 w 8095785"/>
              <a:gd name="connsiteY6" fmla="*/ 1664010 h 1884229"/>
              <a:gd name="connsiteX7" fmla="*/ 3174199 w 8095785"/>
              <a:gd name="connsiteY7" fmla="*/ 1638596 h 1884229"/>
              <a:gd name="connsiteX8" fmla="*/ 3624197 w 8095785"/>
              <a:gd name="connsiteY8" fmla="*/ 1743873 h 1884229"/>
              <a:gd name="connsiteX9" fmla="*/ 4036741 w 8095785"/>
              <a:gd name="connsiteY9" fmla="*/ 1307171 h 1884229"/>
              <a:gd name="connsiteX10" fmla="*/ 4861932 w 8095785"/>
              <a:gd name="connsiteY10" fmla="*/ 1217962 h 1884229"/>
              <a:gd name="connsiteX11" fmla="*/ 5553276 w 8095785"/>
              <a:gd name="connsiteY11" fmla="*/ 291668 h 1884229"/>
              <a:gd name="connsiteX12" fmla="*/ 6423114 w 8095785"/>
              <a:gd name="connsiteY12" fmla="*/ 324378 h 1884229"/>
              <a:gd name="connsiteX13" fmla="*/ 6623824 w 8095785"/>
              <a:gd name="connsiteY13" fmla="*/ 994937 h 1884229"/>
              <a:gd name="connsiteX14" fmla="*/ 7125629 w 8095785"/>
              <a:gd name="connsiteY14" fmla="*/ 1151054 h 1884229"/>
              <a:gd name="connsiteX15" fmla="*/ 7426704 w 8095785"/>
              <a:gd name="connsiteY15" fmla="*/ 1375406 h 1884229"/>
              <a:gd name="connsiteX16" fmla="*/ 7546083 w 8095785"/>
              <a:gd name="connsiteY16" fmla="*/ 1427732 h 1884229"/>
              <a:gd name="connsiteX17" fmla="*/ 8095785 w 8095785"/>
              <a:gd name="connsiteY17" fmla="*/ 1686313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546083 w 8062326"/>
              <a:gd name="connsiteY16" fmla="*/ 1427732 h 1884229"/>
              <a:gd name="connsiteX17" fmla="*/ 8062326 w 8062326"/>
              <a:gd name="connsiteY17" fmla="*/ 1353369 h 1884229"/>
              <a:gd name="connsiteX0" fmla="*/ 0 w 8062326"/>
              <a:gd name="connsiteY0" fmla="*/ 47084 h 1884229"/>
              <a:gd name="connsiteX1" fmla="*/ 189571 w 8062326"/>
              <a:gd name="connsiteY1" fmla="*/ 47084 h 1884229"/>
              <a:gd name="connsiteX2" fmla="*/ 780585 w 8062326"/>
              <a:gd name="connsiteY2" fmla="*/ 47084 h 1884229"/>
              <a:gd name="connsiteX3" fmla="*/ 1014761 w 8062326"/>
              <a:gd name="connsiteY3" fmla="*/ 682703 h 1884229"/>
              <a:gd name="connsiteX4" fmla="*/ 1728439 w 8062326"/>
              <a:gd name="connsiteY4" fmla="*/ 771913 h 1884229"/>
              <a:gd name="connsiteX5" fmla="*/ 2152185 w 8062326"/>
              <a:gd name="connsiteY5" fmla="*/ 1842430 h 1884229"/>
              <a:gd name="connsiteX6" fmla="*/ 2665141 w 8062326"/>
              <a:gd name="connsiteY6" fmla="*/ 1664010 h 1884229"/>
              <a:gd name="connsiteX7" fmla="*/ 3174199 w 8062326"/>
              <a:gd name="connsiteY7" fmla="*/ 1638596 h 1884229"/>
              <a:gd name="connsiteX8" fmla="*/ 3624197 w 8062326"/>
              <a:gd name="connsiteY8" fmla="*/ 1743873 h 1884229"/>
              <a:gd name="connsiteX9" fmla="*/ 4036741 w 8062326"/>
              <a:gd name="connsiteY9" fmla="*/ 1307171 h 1884229"/>
              <a:gd name="connsiteX10" fmla="*/ 4861932 w 8062326"/>
              <a:gd name="connsiteY10" fmla="*/ 1217962 h 1884229"/>
              <a:gd name="connsiteX11" fmla="*/ 5553276 w 8062326"/>
              <a:gd name="connsiteY11" fmla="*/ 291668 h 1884229"/>
              <a:gd name="connsiteX12" fmla="*/ 6423114 w 8062326"/>
              <a:gd name="connsiteY12" fmla="*/ 324378 h 1884229"/>
              <a:gd name="connsiteX13" fmla="*/ 6623824 w 8062326"/>
              <a:gd name="connsiteY13" fmla="*/ 994937 h 1884229"/>
              <a:gd name="connsiteX14" fmla="*/ 7125629 w 8062326"/>
              <a:gd name="connsiteY14" fmla="*/ 1151054 h 1884229"/>
              <a:gd name="connsiteX15" fmla="*/ 7426704 w 8062326"/>
              <a:gd name="connsiteY15" fmla="*/ 1375406 h 1884229"/>
              <a:gd name="connsiteX16" fmla="*/ 7668764 w 8062326"/>
              <a:gd name="connsiteY16" fmla="*/ 1361143 h 1884229"/>
              <a:gd name="connsiteX17" fmla="*/ 8062326 w 8062326"/>
              <a:gd name="connsiteY17" fmla="*/ 1353369 h 1884229"/>
              <a:gd name="connsiteX0" fmla="*/ 0 w 8553048"/>
              <a:gd name="connsiteY0" fmla="*/ 313440 h 1884229"/>
              <a:gd name="connsiteX1" fmla="*/ 680293 w 8553048"/>
              <a:gd name="connsiteY1" fmla="*/ 47084 h 1884229"/>
              <a:gd name="connsiteX2" fmla="*/ 1271307 w 8553048"/>
              <a:gd name="connsiteY2" fmla="*/ 47084 h 1884229"/>
              <a:gd name="connsiteX3" fmla="*/ 1505483 w 8553048"/>
              <a:gd name="connsiteY3" fmla="*/ 682703 h 1884229"/>
              <a:gd name="connsiteX4" fmla="*/ 2219161 w 8553048"/>
              <a:gd name="connsiteY4" fmla="*/ 771913 h 1884229"/>
              <a:gd name="connsiteX5" fmla="*/ 2642907 w 8553048"/>
              <a:gd name="connsiteY5" fmla="*/ 1842430 h 1884229"/>
              <a:gd name="connsiteX6" fmla="*/ 3155863 w 8553048"/>
              <a:gd name="connsiteY6" fmla="*/ 1664010 h 1884229"/>
              <a:gd name="connsiteX7" fmla="*/ 3664921 w 8553048"/>
              <a:gd name="connsiteY7" fmla="*/ 1638596 h 1884229"/>
              <a:gd name="connsiteX8" fmla="*/ 4114919 w 8553048"/>
              <a:gd name="connsiteY8" fmla="*/ 1743873 h 1884229"/>
              <a:gd name="connsiteX9" fmla="*/ 4527463 w 8553048"/>
              <a:gd name="connsiteY9" fmla="*/ 1307171 h 1884229"/>
              <a:gd name="connsiteX10" fmla="*/ 5352654 w 8553048"/>
              <a:gd name="connsiteY10" fmla="*/ 1217962 h 1884229"/>
              <a:gd name="connsiteX11" fmla="*/ 6043998 w 8553048"/>
              <a:gd name="connsiteY11" fmla="*/ 291668 h 1884229"/>
              <a:gd name="connsiteX12" fmla="*/ 6913836 w 8553048"/>
              <a:gd name="connsiteY12" fmla="*/ 324378 h 1884229"/>
              <a:gd name="connsiteX13" fmla="*/ 7114546 w 8553048"/>
              <a:gd name="connsiteY13" fmla="*/ 994937 h 1884229"/>
              <a:gd name="connsiteX14" fmla="*/ 7616351 w 8553048"/>
              <a:gd name="connsiteY14" fmla="*/ 1151054 h 1884229"/>
              <a:gd name="connsiteX15" fmla="*/ 7917426 w 8553048"/>
              <a:gd name="connsiteY15" fmla="*/ 1375406 h 1884229"/>
              <a:gd name="connsiteX16" fmla="*/ 8159486 w 8553048"/>
              <a:gd name="connsiteY16" fmla="*/ 1361143 h 1884229"/>
              <a:gd name="connsiteX17" fmla="*/ 8553048 w 8553048"/>
              <a:gd name="connsiteY17" fmla="*/ 1353369 h 1884229"/>
              <a:gd name="connsiteX0" fmla="*/ 0 w 8553048"/>
              <a:gd name="connsiteY0" fmla="*/ 279638 h 1850427"/>
              <a:gd name="connsiteX1" fmla="*/ 769515 w 8553048"/>
              <a:gd name="connsiteY1" fmla="*/ 201951 h 1850427"/>
              <a:gd name="connsiteX2" fmla="*/ 1271307 w 8553048"/>
              <a:gd name="connsiteY2" fmla="*/ 13282 h 1850427"/>
              <a:gd name="connsiteX3" fmla="*/ 1505483 w 8553048"/>
              <a:gd name="connsiteY3" fmla="*/ 648901 h 1850427"/>
              <a:gd name="connsiteX4" fmla="*/ 2219161 w 8553048"/>
              <a:gd name="connsiteY4" fmla="*/ 738111 h 1850427"/>
              <a:gd name="connsiteX5" fmla="*/ 2642907 w 8553048"/>
              <a:gd name="connsiteY5" fmla="*/ 1808628 h 1850427"/>
              <a:gd name="connsiteX6" fmla="*/ 3155863 w 8553048"/>
              <a:gd name="connsiteY6" fmla="*/ 1630208 h 1850427"/>
              <a:gd name="connsiteX7" fmla="*/ 3664921 w 8553048"/>
              <a:gd name="connsiteY7" fmla="*/ 1604794 h 1850427"/>
              <a:gd name="connsiteX8" fmla="*/ 4114919 w 8553048"/>
              <a:gd name="connsiteY8" fmla="*/ 1710071 h 1850427"/>
              <a:gd name="connsiteX9" fmla="*/ 4527463 w 8553048"/>
              <a:gd name="connsiteY9" fmla="*/ 1273369 h 1850427"/>
              <a:gd name="connsiteX10" fmla="*/ 5352654 w 8553048"/>
              <a:gd name="connsiteY10" fmla="*/ 1184160 h 1850427"/>
              <a:gd name="connsiteX11" fmla="*/ 6043998 w 8553048"/>
              <a:gd name="connsiteY11" fmla="*/ 257866 h 1850427"/>
              <a:gd name="connsiteX12" fmla="*/ 6913836 w 8553048"/>
              <a:gd name="connsiteY12" fmla="*/ 290576 h 1850427"/>
              <a:gd name="connsiteX13" fmla="*/ 7114546 w 8553048"/>
              <a:gd name="connsiteY13" fmla="*/ 961135 h 1850427"/>
              <a:gd name="connsiteX14" fmla="*/ 7616351 w 8553048"/>
              <a:gd name="connsiteY14" fmla="*/ 1117252 h 1850427"/>
              <a:gd name="connsiteX15" fmla="*/ 7917426 w 8553048"/>
              <a:gd name="connsiteY15" fmla="*/ 1341604 h 1850427"/>
              <a:gd name="connsiteX16" fmla="*/ 8159486 w 8553048"/>
              <a:gd name="connsiteY16" fmla="*/ 1327341 h 1850427"/>
              <a:gd name="connsiteX17" fmla="*/ 8553048 w 8553048"/>
              <a:gd name="connsiteY17" fmla="*/ 1319567 h 1850427"/>
              <a:gd name="connsiteX0" fmla="*/ 0 w 8553048"/>
              <a:gd name="connsiteY0" fmla="*/ 108432 h 1679221"/>
              <a:gd name="connsiteX1" fmla="*/ 769515 w 8553048"/>
              <a:gd name="connsiteY1" fmla="*/ 30745 h 1679221"/>
              <a:gd name="connsiteX2" fmla="*/ 1271307 w 8553048"/>
              <a:gd name="connsiteY2" fmla="*/ 75137 h 1679221"/>
              <a:gd name="connsiteX3" fmla="*/ 1505483 w 8553048"/>
              <a:gd name="connsiteY3" fmla="*/ 477695 h 1679221"/>
              <a:gd name="connsiteX4" fmla="*/ 2219161 w 8553048"/>
              <a:gd name="connsiteY4" fmla="*/ 566905 h 1679221"/>
              <a:gd name="connsiteX5" fmla="*/ 2642907 w 8553048"/>
              <a:gd name="connsiteY5" fmla="*/ 1637422 h 1679221"/>
              <a:gd name="connsiteX6" fmla="*/ 3155863 w 8553048"/>
              <a:gd name="connsiteY6" fmla="*/ 1459002 h 1679221"/>
              <a:gd name="connsiteX7" fmla="*/ 3664921 w 8553048"/>
              <a:gd name="connsiteY7" fmla="*/ 1433588 h 1679221"/>
              <a:gd name="connsiteX8" fmla="*/ 4114919 w 8553048"/>
              <a:gd name="connsiteY8" fmla="*/ 1538865 h 1679221"/>
              <a:gd name="connsiteX9" fmla="*/ 4527463 w 8553048"/>
              <a:gd name="connsiteY9" fmla="*/ 1102163 h 1679221"/>
              <a:gd name="connsiteX10" fmla="*/ 5352654 w 8553048"/>
              <a:gd name="connsiteY10" fmla="*/ 1012954 h 1679221"/>
              <a:gd name="connsiteX11" fmla="*/ 6043998 w 8553048"/>
              <a:gd name="connsiteY11" fmla="*/ 86660 h 1679221"/>
              <a:gd name="connsiteX12" fmla="*/ 6913836 w 8553048"/>
              <a:gd name="connsiteY12" fmla="*/ 119370 h 1679221"/>
              <a:gd name="connsiteX13" fmla="*/ 7114546 w 8553048"/>
              <a:gd name="connsiteY13" fmla="*/ 789929 h 1679221"/>
              <a:gd name="connsiteX14" fmla="*/ 7616351 w 8553048"/>
              <a:gd name="connsiteY14" fmla="*/ 946046 h 1679221"/>
              <a:gd name="connsiteX15" fmla="*/ 7917426 w 8553048"/>
              <a:gd name="connsiteY15" fmla="*/ 1170398 h 1679221"/>
              <a:gd name="connsiteX16" fmla="*/ 8159486 w 8553048"/>
              <a:gd name="connsiteY16" fmla="*/ 1156135 h 1679221"/>
              <a:gd name="connsiteX17" fmla="*/ 8553048 w 8553048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30745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37225 w 8575354"/>
              <a:gd name="connsiteY8" fmla="*/ 1538865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4103767 w 8575354"/>
              <a:gd name="connsiteY8" fmla="*/ 1350196 h 1679221"/>
              <a:gd name="connsiteX9" fmla="*/ 4549769 w 8575354"/>
              <a:gd name="connsiteY9" fmla="*/ 1102163 h 1679221"/>
              <a:gd name="connsiteX10" fmla="*/ 5374960 w 8575354"/>
              <a:gd name="connsiteY10" fmla="*/ 1012954 h 1679221"/>
              <a:gd name="connsiteX11" fmla="*/ 6066304 w 8575354"/>
              <a:gd name="connsiteY11" fmla="*/ 86660 h 1679221"/>
              <a:gd name="connsiteX12" fmla="*/ 6936142 w 8575354"/>
              <a:gd name="connsiteY12" fmla="*/ 119370 h 1679221"/>
              <a:gd name="connsiteX13" fmla="*/ 7136852 w 8575354"/>
              <a:gd name="connsiteY13" fmla="*/ 789929 h 1679221"/>
              <a:gd name="connsiteX14" fmla="*/ 7638657 w 8575354"/>
              <a:gd name="connsiteY14" fmla="*/ 946046 h 1679221"/>
              <a:gd name="connsiteX15" fmla="*/ 7939732 w 8575354"/>
              <a:gd name="connsiteY15" fmla="*/ 1170398 h 1679221"/>
              <a:gd name="connsiteX16" fmla="*/ 8181792 w 8575354"/>
              <a:gd name="connsiteY16" fmla="*/ 1156135 h 1679221"/>
              <a:gd name="connsiteX17" fmla="*/ 8575354 w 8575354"/>
              <a:gd name="connsiteY17" fmla="*/ 1148361 h 1679221"/>
              <a:gd name="connsiteX0" fmla="*/ 0 w 8575354"/>
              <a:gd name="connsiteY0" fmla="*/ 8548 h 1679221"/>
              <a:gd name="connsiteX1" fmla="*/ 791821 w 8575354"/>
              <a:gd name="connsiteY1" fmla="*/ 8549 h 1679221"/>
              <a:gd name="connsiteX2" fmla="*/ 1293613 w 8575354"/>
              <a:gd name="connsiteY2" fmla="*/ 75137 h 1679221"/>
              <a:gd name="connsiteX3" fmla="*/ 1527789 w 8575354"/>
              <a:gd name="connsiteY3" fmla="*/ 477695 h 1679221"/>
              <a:gd name="connsiteX4" fmla="*/ 2241467 w 8575354"/>
              <a:gd name="connsiteY4" fmla="*/ 566905 h 1679221"/>
              <a:gd name="connsiteX5" fmla="*/ 2665213 w 8575354"/>
              <a:gd name="connsiteY5" fmla="*/ 1637422 h 1679221"/>
              <a:gd name="connsiteX6" fmla="*/ 3178169 w 8575354"/>
              <a:gd name="connsiteY6" fmla="*/ 1459002 h 1679221"/>
              <a:gd name="connsiteX7" fmla="*/ 3687227 w 8575354"/>
              <a:gd name="connsiteY7" fmla="*/ 1433588 h 1679221"/>
              <a:gd name="connsiteX8" fmla="*/ 3913025 w 8575354"/>
              <a:gd name="connsiteY8" fmla="*/ 1434543 h 1679221"/>
              <a:gd name="connsiteX9" fmla="*/ 4103767 w 8575354"/>
              <a:gd name="connsiteY9" fmla="*/ 1350196 h 1679221"/>
              <a:gd name="connsiteX10" fmla="*/ 4549769 w 8575354"/>
              <a:gd name="connsiteY10" fmla="*/ 1102163 h 1679221"/>
              <a:gd name="connsiteX11" fmla="*/ 5374960 w 8575354"/>
              <a:gd name="connsiteY11" fmla="*/ 1012954 h 1679221"/>
              <a:gd name="connsiteX12" fmla="*/ 6066304 w 8575354"/>
              <a:gd name="connsiteY12" fmla="*/ 86660 h 1679221"/>
              <a:gd name="connsiteX13" fmla="*/ 6936142 w 8575354"/>
              <a:gd name="connsiteY13" fmla="*/ 119370 h 1679221"/>
              <a:gd name="connsiteX14" fmla="*/ 7136852 w 8575354"/>
              <a:gd name="connsiteY14" fmla="*/ 789929 h 1679221"/>
              <a:gd name="connsiteX15" fmla="*/ 7638657 w 8575354"/>
              <a:gd name="connsiteY15" fmla="*/ 946046 h 1679221"/>
              <a:gd name="connsiteX16" fmla="*/ 7939732 w 8575354"/>
              <a:gd name="connsiteY16" fmla="*/ 1170398 h 1679221"/>
              <a:gd name="connsiteX17" fmla="*/ 8181792 w 8575354"/>
              <a:gd name="connsiteY17" fmla="*/ 1156135 h 1679221"/>
              <a:gd name="connsiteX18" fmla="*/ 8575354 w 8575354"/>
              <a:gd name="connsiteY18" fmla="*/ 1148361 h 1679221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940142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7939732 w 8575354"/>
              <a:gd name="connsiteY16" fmla="*/ 1164494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181792 w 8575354"/>
              <a:gd name="connsiteY17" fmla="*/ 1150231 h 1673317"/>
              <a:gd name="connsiteX18" fmla="*/ 8575354 w 8575354"/>
              <a:gd name="connsiteY18" fmla="*/ 1142457 h 1673317"/>
              <a:gd name="connsiteX0" fmla="*/ 0 w 8575354"/>
              <a:gd name="connsiteY0" fmla="*/ 2644 h 1673317"/>
              <a:gd name="connsiteX1" fmla="*/ 791821 w 8575354"/>
              <a:gd name="connsiteY1" fmla="*/ 2645 h 1673317"/>
              <a:gd name="connsiteX2" fmla="*/ 1293613 w 8575354"/>
              <a:gd name="connsiteY2" fmla="*/ 69233 h 1673317"/>
              <a:gd name="connsiteX3" fmla="*/ 1527789 w 8575354"/>
              <a:gd name="connsiteY3" fmla="*/ 471791 h 1673317"/>
              <a:gd name="connsiteX4" fmla="*/ 2241467 w 8575354"/>
              <a:gd name="connsiteY4" fmla="*/ 561001 h 1673317"/>
              <a:gd name="connsiteX5" fmla="*/ 2665213 w 8575354"/>
              <a:gd name="connsiteY5" fmla="*/ 1631518 h 1673317"/>
              <a:gd name="connsiteX6" fmla="*/ 3178169 w 8575354"/>
              <a:gd name="connsiteY6" fmla="*/ 1453098 h 1673317"/>
              <a:gd name="connsiteX7" fmla="*/ 3687227 w 8575354"/>
              <a:gd name="connsiteY7" fmla="*/ 1427684 h 1673317"/>
              <a:gd name="connsiteX8" fmla="*/ 3913025 w 8575354"/>
              <a:gd name="connsiteY8" fmla="*/ 1428639 h 1673317"/>
              <a:gd name="connsiteX9" fmla="*/ 4103767 w 8575354"/>
              <a:gd name="connsiteY9" fmla="*/ 1344292 h 1673317"/>
              <a:gd name="connsiteX10" fmla="*/ 4549769 w 8575354"/>
              <a:gd name="connsiteY10" fmla="*/ 1096259 h 1673317"/>
              <a:gd name="connsiteX11" fmla="*/ 5374960 w 8575354"/>
              <a:gd name="connsiteY11" fmla="*/ 1007050 h 1673317"/>
              <a:gd name="connsiteX12" fmla="*/ 6066304 w 8575354"/>
              <a:gd name="connsiteY12" fmla="*/ 80756 h 1673317"/>
              <a:gd name="connsiteX13" fmla="*/ 6936142 w 8575354"/>
              <a:gd name="connsiteY13" fmla="*/ 113466 h 1673317"/>
              <a:gd name="connsiteX14" fmla="*/ 7181464 w 8575354"/>
              <a:gd name="connsiteY14" fmla="*/ 661944 h 1673317"/>
              <a:gd name="connsiteX15" fmla="*/ 7638657 w 8575354"/>
              <a:gd name="connsiteY15" fmla="*/ 829161 h 1673317"/>
              <a:gd name="connsiteX16" fmla="*/ 8073565 w 8575354"/>
              <a:gd name="connsiteY16" fmla="*/ 1031316 h 1673317"/>
              <a:gd name="connsiteX17" fmla="*/ 8371389 w 8575354"/>
              <a:gd name="connsiteY17" fmla="*/ 1028151 h 1673317"/>
              <a:gd name="connsiteX18" fmla="*/ 8575354 w 8575354"/>
              <a:gd name="connsiteY18" fmla="*/ 1142457 h 1673317"/>
              <a:gd name="connsiteX0" fmla="*/ 0 w 8463827"/>
              <a:gd name="connsiteY0" fmla="*/ 2644 h 1673317"/>
              <a:gd name="connsiteX1" fmla="*/ 791821 w 8463827"/>
              <a:gd name="connsiteY1" fmla="*/ 2645 h 1673317"/>
              <a:gd name="connsiteX2" fmla="*/ 1293613 w 8463827"/>
              <a:gd name="connsiteY2" fmla="*/ 69233 h 1673317"/>
              <a:gd name="connsiteX3" fmla="*/ 1527789 w 8463827"/>
              <a:gd name="connsiteY3" fmla="*/ 471791 h 1673317"/>
              <a:gd name="connsiteX4" fmla="*/ 2241467 w 8463827"/>
              <a:gd name="connsiteY4" fmla="*/ 561001 h 1673317"/>
              <a:gd name="connsiteX5" fmla="*/ 2665213 w 8463827"/>
              <a:gd name="connsiteY5" fmla="*/ 1631518 h 1673317"/>
              <a:gd name="connsiteX6" fmla="*/ 3178169 w 8463827"/>
              <a:gd name="connsiteY6" fmla="*/ 1453098 h 1673317"/>
              <a:gd name="connsiteX7" fmla="*/ 3687227 w 8463827"/>
              <a:gd name="connsiteY7" fmla="*/ 1427684 h 1673317"/>
              <a:gd name="connsiteX8" fmla="*/ 3913025 w 8463827"/>
              <a:gd name="connsiteY8" fmla="*/ 1428639 h 1673317"/>
              <a:gd name="connsiteX9" fmla="*/ 4103767 w 8463827"/>
              <a:gd name="connsiteY9" fmla="*/ 1344292 h 1673317"/>
              <a:gd name="connsiteX10" fmla="*/ 4549769 w 8463827"/>
              <a:gd name="connsiteY10" fmla="*/ 1096259 h 1673317"/>
              <a:gd name="connsiteX11" fmla="*/ 5374960 w 8463827"/>
              <a:gd name="connsiteY11" fmla="*/ 1007050 h 1673317"/>
              <a:gd name="connsiteX12" fmla="*/ 6066304 w 8463827"/>
              <a:gd name="connsiteY12" fmla="*/ 80756 h 1673317"/>
              <a:gd name="connsiteX13" fmla="*/ 6936142 w 8463827"/>
              <a:gd name="connsiteY13" fmla="*/ 113466 h 1673317"/>
              <a:gd name="connsiteX14" fmla="*/ 7181464 w 8463827"/>
              <a:gd name="connsiteY14" fmla="*/ 661944 h 1673317"/>
              <a:gd name="connsiteX15" fmla="*/ 7638657 w 8463827"/>
              <a:gd name="connsiteY15" fmla="*/ 829161 h 1673317"/>
              <a:gd name="connsiteX16" fmla="*/ 8073565 w 8463827"/>
              <a:gd name="connsiteY16" fmla="*/ 1031316 h 1673317"/>
              <a:gd name="connsiteX17" fmla="*/ 8371389 w 8463827"/>
              <a:gd name="connsiteY17" fmla="*/ 1028151 h 1673317"/>
              <a:gd name="connsiteX18" fmla="*/ 8463827 w 8463827"/>
              <a:gd name="connsiteY18" fmla="*/ 987083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8073565 w 8586507"/>
              <a:gd name="connsiteY16" fmla="*/ 1031316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1028151 h 1673317"/>
              <a:gd name="connsiteX18" fmla="*/ 8586507 w 8586507"/>
              <a:gd name="connsiteY18" fmla="*/ 1053671 h 1673317"/>
              <a:gd name="connsiteX0" fmla="*/ 0 w 8586507"/>
              <a:gd name="connsiteY0" fmla="*/ 2644 h 1673317"/>
              <a:gd name="connsiteX1" fmla="*/ 791821 w 8586507"/>
              <a:gd name="connsiteY1" fmla="*/ 2645 h 1673317"/>
              <a:gd name="connsiteX2" fmla="*/ 1293613 w 8586507"/>
              <a:gd name="connsiteY2" fmla="*/ 69233 h 1673317"/>
              <a:gd name="connsiteX3" fmla="*/ 1527789 w 8586507"/>
              <a:gd name="connsiteY3" fmla="*/ 471791 h 1673317"/>
              <a:gd name="connsiteX4" fmla="*/ 2241467 w 8586507"/>
              <a:gd name="connsiteY4" fmla="*/ 561001 h 1673317"/>
              <a:gd name="connsiteX5" fmla="*/ 2665213 w 8586507"/>
              <a:gd name="connsiteY5" fmla="*/ 1631518 h 1673317"/>
              <a:gd name="connsiteX6" fmla="*/ 3178169 w 8586507"/>
              <a:gd name="connsiteY6" fmla="*/ 1453098 h 1673317"/>
              <a:gd name="connsiteX7" fmla="*/ 3687227 w 8586507"/>
              <a:gd name="connsiteY7" fmla="*/ 1427684 h 1673317"/>
              <a:gd name="connsiteX8" fmla="*/ 3913025 w 8586507"/>
              <a:gd name="connsiteY8" fmla="*/ 1428639 h 1673317"/>
              <a:gd name="connsiteX9" fmla="*/ 4103767 w 8586507"/>
              <a:gd name="connsiteY9" fmla="*/ 1344292 h 1673317"/>
              <a:gd name="connsiteX10" fmla="*/ 4549769 w 8586507"/>
              <a:gd name="connsiteY10" fmla="*/ 1096259 h 1673317"/>
              <a:gd name="connsiteX11" fmla="*/ 5374960 w 8586507"/>
              <a:gd name="connsiteY11" fmla="*/ 1007050 h 1673317"/>
              <a:gd name="connsiteX12" fmla="*/ 6066304 w 8586507"/>
              <a:gd name="connsiteY12" fmla="*/ 80756 h 1673317"/>
              <a:gd name="connsiteX13" fmla="*/ 6936142 w 8586507"/>
              <a:gd name="connsiteY13" fmla="*/ 113466 h 1673317"/>
              <a:gd name="connsiteX14" fmla="*/ 7181464 w 8586507"/>
              <a:gd name="connsiteY14" fmla="*/ 661944 h 1673317"/>
              <a:gd name="connsiteX15" fmla="*/ 7638657 w 8586507"/>
              <a:gd name="connsiteY15" fmla="*/ 829161 h 1673317"/>
              <a:gd name="connsiteX16" fmla="*/ 7917426 w 8586507"/>
              <a:gd name="connsiteY16" fmla="*/ 986924 h 1673317"/>
              <a:gd name="connsiteX17" fmla="*/ 8371389 w 8586507"/>
              <a:gd name="connsiteY17" fmla="*/ 983759 h 1673317"/>
              <a:gd name="connsiteX18" fmla="*/ 8586507 w 8586507"/>
              <a:gd name="connsiteY18" fmla="*/ 1053671 h 1673317"/>
              <a:gd name="connsiteX0" fmla="*/ 0 w 8586507"/>
              <a:gd name="connsiteY0" fmla="*/ 2644 h 1538312"/>
              <a:gd name="connsiteX1" fmla="*/ 791821 w 8586507"/>
              <a:gd name="connsiteY1" fmla="*/ 2645 h 1538312"/>
              <a:gd name="connsiteX2" fmla="*/ 1293613 w 8586507"/>
              <a:gd name="connsiteY2" fmla="*/ 69233 h 1538312"/>
              <a:gd name="connsiteX3" fmla="*/ 1527789 w 8586507"/>
              <a:gd name="connsiteY3" fmla="*/ 471791 h 1538312"/>
              <a:gd name="connsiteX4" fmla="*/ 2241467 w 8586507"/>
              <a:gd name="connsiteY4" fmla="*/ 561001 h 1538312"/>
              <a:gd name="connsiteX5" fmla="*/ 2743283 w 8586507"/>
              <a:gd name="connsiteY5" fmla="*/ 1476144 h 1538312"/>
              <a:gd name="connsiteX6" fmla="*/ 3178169 w 8586507"/>
              <a:gd name="connsiteY6" fmla="*/ 1453098 h 1538312"/>
              <a:gd name="connsiteX7" fmla="*/ 3687227 w 8586507"/>
              <a:gd name="connsiteY7" fmla="*/ 1427684 h 1538312"/>
              <a:gd name="connsiteX8" fmla="*/ 3913025 w 8586507"/>
              <a:gd name="connsiteY8" fmla="*/ 1428639 h 1538312"/>
              <a:gd name="connsiteX9" fmla="*/ 4103767 w 8586507"/>
              <a:gd name="connsiteY9" fmla="*/ 1344292 h 1538312"/>
              <a:gd name="connsiteX10" fmla="*/ 4549769 w 8586507"/>
              <a:gd name="connsiteY10" fmla="*/ 1096259 h 1538312"/>
              <a:gd name="connsiteX11" fmla="*/ 5374960 w 8586507"/>
              <a:gd name="connsiteY11" fmla="*/ 1007050 h 1538312"/>
              <a:gd name="connsiteX12" fmla="*/ 6066304 w 8586507"/>
              <a:gd name="connsiteY12" fmla="*/ 80756 h 1538312"/>
              <a:gd name="connsiteX13" fmla="*/ 6936142 w 8586507"/>
              <a:gd name="connsiteY13" fmla="*/ 113466 h 1538312"/>
              <a:gd name="connsiteX14" fmla="*/ 7181464 w 8586507"/>
              <a:gd name="connsiteY14" fmla="*/ 661944 h 1538312"/>
              <a:gd name="connsiteX15" fmla="*/ 7638657 w 8586507"/>
              <a:gd name="connsiteY15" fmla="*/ 829161 h 1538312"/>
              <a:gd name="connsiteX16" fmla="*/ 7917426 w 8586507"/>
              <a:gd name="connsiteY16" fmla="*/ 986924 h 1538312"/>
              <a:gd name="connsiteX17" fmla="*/ 8371389 w 8586507"/>
              <a:gd name="connsiteY17" fmla="*/ 983759 h 1538312"/>
              <a:gd name="connsiteX18" fmla="*/ 8586507 w 8586507"/>
              <a:gd name="connsiteY18" fmla="*/ 1053671 h 1538312"/>
              <a:gd name="connsiteX0" fmla="*/ 0 w 8586507"/>
              <a:gd name="connsiteY0" fmla="*/ 2644 h 1535855"/>
              <a:gd name="connsiteX1" fmla="*/ 791821 w 8586507"/>
              <a:gd name="connsiteY1" fmla="*/ 2645 h 1535855"/>
              <a:gd name="connsiteX2" fmla="*/ 1293613 w 8586507"/>
              <a:gd name="connsiteY2" fmla="*/ 69233 h 1535855"/>
              <a:gd name="connsiteX3" fmla="*/ 1527789 w 8586507"/>
              <a:gd name="connsiteY3" fmla="*/ 471791 h 1535855"/>
              <a:gd name="connsiteX4" fmla="*/ 2386454 w 8586507"/>
              <a:gd name="connsiteY4" fmla="*/ 594296 h 1535855"/>
              <a:gd name="connsiteX5" fmla="*/ 2743283 w 8586507"/>
              <a:gd name="connsiteY5" fmla="*/ 1476144 h 1535855"/>
              <a:gd name="connsiteX6" fmla="*/ 3178169 w 8586507"/>
              <a:gd name="connsiteY6" fmla="*/ 1453098 h 1535855"/>
              <a:gd name="connsiteX7" fmla="*/ 3687227 w 8586507"/>
              <a:gd name="connsiteY7" fmla="*/ 1427684 h 1535855"/>
              <a:gd name="connsiteX8" fmla="*/ 3913025 w 8586507"/>
              <a:gd name="connsiteY8" fmla="*/ 1428639 h 1535855"/>
              <a:gd name="connsiteX9" fmla="*/ 4103767 w 8586507"/>
              <a:gd name="connsiteY9" fmla="*/ 1344292 h 1535855"/>
              <a:gd name="connsiteX10" fmla="*/ 4549769 w 8586507"/>
              <a:gd name="connsiteY10" fmla="*/ 1096259 h 1535855"/>
              <a:gd name="connsiteX11" fmla="*/ 5374960 w 8586507"/>
              <a:gd name="connsiteY11" fmla="*/ 1007050 h 1535855"/>
              <a:gd name="connsiteX12" fmla="*/ 6066304 w 8586507"/>
              <a:gd name="connsiteY12" fmla="*/ 80756 h 1535855"/>
              <a:gd name="connsiteX13" fmla="*/ 6936142 w 8586507"/>
              <a:gd name="connsiteY13" fmla="*/ 113466 h 1535855"/>
              <a:gd name="connsiteX14" fmla="*/ 7181464 w 8586507"/>
              <a:gd name="connsiteY14" fmla="*/ 661944 h 1535855"/>
              <a:gd name="connsiteX15" fmla="*/ 7638657 w 8586507"/>
              <a:gd name="connsiteY15" fmla="*/ 829161 h 1535855"/>
              <a:gd name="connsiteX16" fmla="*/ 7917426 w 8586507"/>
              <a:gd name="connsiteY16" fmla="*/ 986924 h 1535855"/>
              <a:gd name="connsiteX17" fmla="*/ 8371389 w 8586507"/>
              <a:gd name="connsiteY17" fmla="*/ 983759 h 1535855"/>
              <a:gd name="connsiteX18" fmla="*/ 8586507 w 8586507"/>
              <a:gd name="connsiteY18" fmla="*/ 1053671 h 1535855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374960 w 8586507"/>
              <a:gd name="connsiteY11" fmla="*/ 1005013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936142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726560 w 8586507"/>
              <a:gd name="connsiteY13" fmla="*/ 158832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7181464 w 8586507"/>
              <a:gd name="connsiteY14" fmla="*/ 659907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638657 w 8586507"/>
              <a:gd name="connsiteY15" fmla="*/ 827124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917426 w 8586507"/>
              <a:gd name="connsiteY16" fmla="*/ 984887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533818"/>
              <a:gd name="connsiteX1" fmla="*/ 791821 w 8586507"/>
              <a:gd name="connsiteY1" fmla="*/ 608 h 1533818"/>
              <a:gd name="connsiteX2" fmla="*/ 1293613 w 8586507"/>
              <a:gd name="connsiteY2" fmla="*/ 67196 h 1533818"/>
              <a:gd name="connsiteX3" fmla="*/ 1527789 w 8586507"/>
              <a:gd name="connsiteY3" fmla="*/ 469754 h 1533818"/>
              <a:gd name="connsiteX4" fmla="*/ 2386454 w 8586507"/>
              <a:gd name="connsiteY4" fmla="*/ 592259 h 1533818"/>
              <a:gd name="connsiteX5" fmla="*/ 2743283 w 8586507"/>
              <a:gd name="connsiteY5" fmla="*/ 1474107 h 1533818"/>
              <a:gd name="connsiteX6" fmla="*/ 3178169 w 8586507"/>
              <a:gd name="connsiteY6" fmla="*/ 1451061 h 1533818"/>
              <a:gd name="connsiteX7" fmla="*/ 3687227 w 8586507"/>
              <a:gd name="connsiteY7" fmla="*/ 1425647 h 1533818"/>
              <a:gd name="connsiteX8" fmla="*/ 3913025 w 8586507"/>
              <a:gd name="connsiteY8" fmla="*/ 1426602 h 1533818"/>
              <a:gd name="connsiteX9" fmla="*/ 4103767 w 8586507"/>
              <a:gd name="connsiteY9" fmla="*/ 1342255 h 1533818"/>
              <a:gd name="connsiteX10" fmla="*/ 4549769 w 8586507"/>
              <a:gd name="connsiteY10" fmla="*/ 1094222 h 1533818"/>
              <a:gd name="connsiteX11" fmla="*/ 5270169 w 8586507"/>
              <a:gd name="connsiteY11" fmla="*/ 986052 h 1533818"/>
              <a:gd name="connsiteX12" fmla="*/ 5780511 w 8586507"/>
              <a:gd name="connsiteY12" fmla="*/ 88199 h 1533818"/>
              <a:gd name="connsiteX13" fmla="*/ 6555084 w 8586507"/>
              <a:gd name="connsiteY13" fmla="*/ 111429 h 1533818"/>
              <a:gd name="connsiteX14" fmla="*/ 6933776 w 8586507"/>
              <a:gd name="connsiteY14" fmla="*/ 678868 h 1533818"/>
              <a:gd name="connsiteX15" fmla="*/ 7486234 w 8586507"/>
              <a:gd name="connsiteY15" fmla="*/ 684916 h 1533818"/>
              <a:gd name="connsiteX16" fmla="*/ 7841215 w 8586507"/>
              <a:gd name="connsiteY16" fmla="*/ 994368 h 1533818"/>
              <a:gd name="connsiteX17" fmla="*/ 8371389 w 8586507"/>
              <a:gd name="connsiteY17" fmla="*/ 981722 h 1533818"/>
              <a:gd name="connsiteX18" fmla="*/ 8586507 w 8586507"/>
              <a:gd name="connsiteY18" fmla="*/ 1051634 h 1533818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687227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51347"/>
              <a:gd name="connsiteX1" fmla="*/ 791821 w 8586507"/>
              <a:gd name="connsiteY1" fmla="*/ 608 h 1451347"/>
              <a:gd name="connsiteX2" fmla="*/ 1293613 w 8586507"/>
              <a:gd name="connsiteY2" fmla="*/ 67196 h 1451347"/>
              <a:gd name="connsiteX3" fmla="*/ 1527789 w 8586507"/>
              <a:gd name="connsiteY3" fmla="*/ 469754 h 1451347"/>
              <a:gd name="connsiteX4" fmla="*/ 2386454 w 8586507"/>
              <a:gd name="connsiteY4" fmla="*/ 592259 h 1451347"/>
              <a:gd name="connsiteX5" fmla="*/ 2714704 w 8586507"/>
              <a:gd name="connsiteY5" fmla="*/ 1151767 h 1451347"/>
              <a:gd name="connsiteX6" fmla="*/ 3178169 w 8586507"/>
              <a:gd name="connsiteY6" fmla="*/ 1451061 h 1451347"/>
              <a:gd name="connsiteX7" fmla="*/ 3725333 w 8586507"/>
              <a:gd name="connsiteY7" fmla="*/ 1425647 h 1451347"/>
              <a:gd name="connsiteX8" fmla="*/ 3913025 w 8586507"/>
              <a:gd name="connsiteY8" fmla="*/ 1426602 h 1451347"/>
              <a:gd name="connsiteX9" fmla="*/ 4103767 w 8586507"/>
              <a:gd name="connsiteY9" fmla="*/ 1342255 h 1451347"/>
              <a:gd name="connsiteX10" fmla="*/ 4549769 w 8586507"/>
              <a:gd name="connsiteY10" fmla="*/ 1094222 h 1451347"/>
              <a:gd name="connsiteX11" fmla="*/ 5270169 w 8586507"/>
              <a:gd name="connsiteY11" fmla="*/ 986052 h 1451347"/>
              <a:gd name="connsiteX12" fmla="*/ 5780511 w 8586507"/>
              <a:gd name="connsiteY12" fmla="*/ 88199 h 1451347"/>
              <a:gd name="connsiteX13" fmla="*/ 6555084 w 8586507"/>
              <a:gd name="connsiteY13" fmla="*/ 111429 h 1451347"/>
              <a:gd name="connsiteX14" fmla="*/ 6933776 w 8586507"/>
              <a:gd name="connsiteY14" fmla="*/ 678868 h 1451347"/>
              <a:gd name="connsiteX15" fmla="*/ 7486234 w 8586507"/>
              <a:gd name="connsiteY15" fmla="*/ 684916 h 1451347"/>
              <a:gd name="connsiteX16" fmla="*/ 7841215 w 8586507"/>
              <a:gd name="connsiteY16" fmla="*/ 994368 h 1451347"/>
              <a:gd name="connsiteX17" fmla="*/ 8371389 w 8586507"/>
              <a:gd name="connsiteY17" fmla="*/ 981722 h 1451347"/>
              <a:gd name="connsiteX18" fmla="*/ 8586507 w 8586507"/>
              <a:gd name="connsiteY18" fmla="*/ 1051634 h 1451347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780511 w 8586507"/>
              <a:gd name="connsiteY12" fmla="*/ 88199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55084 w 8586507"/>
              <a:gd name="connsiteY13" fmla="*/ 111429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631295 w 8586507"/>
              <a:gd name="connsiteY13" fmla="*/ 519094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6933776 w 8586507"/>
              <a:gd name="connsiteY14" fmla="*/ 678868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31489"/>
              <a:gd name="connsiteX1" fmla="*/ 791821 w 8586507"/>
              <a:gd name="connsiteY1" fmla="*/ 608 h 1431489"/>
              <a:gd name="connsiteX2" fmla="*/ 1293613 w 8586507"/>
              <a:gd name="connsiteY2" fmla="*/ 67196 h 1431489"/>
              <a:gd name="connsiteX3" fmla="*/ 1527789 w 8586507"/>
              <a:gd name="connsiteY3" fmla="*/ 469754 h 1431489"/>
              <a:gd name="connsiteX4" fmla="*/ 2386454 w 8586507"/>
              <a:gd name="connsiteY4" fmla="*/ 592259 h 1431489"/>
              <a:gd name="connsiteX5" fmla="*/ 2714704 w 8586507"/>
              <a:gd name="connsiteY5" fmla="*/ 1151767 h 1431489"/>
              <a:gd name="connsiteX6" fmla="*/ 3273433 w 8586507"/>
              <a:gd name="connsiteY6" fmla="*/ 1384697 h 1431489"/>
              <a:gd name="connsiteX7" fmla="*/ 3725333 w 8586507"/>
              <a:gd name="connsiteY7" fmla="*/ 1425647 h 1431489"/>
              <a:gd name="connsiteX8" fmla="*/ 3913025 w 8586507"/>
              <a:gd name="connsiteY8" fmla="*/ 1426602 h 1431489"/>
              <a:gd name="connsiteX9" fmla="*/ 4103767 w 8586507"/>
              <a:gd name="connsiteY9" fmla="*/ 1342255 h 1431489"/>
              <a:gd name="connsiteX10" fmla="*/ 4549769 w 8586507"/>
              <a:gd name="connsiteY10" fmla="*/ 1094222 h 1431489"/>
              <a:gd name="connsiteX11" fmla="*/ 5270169 w 8586507"/>
              <a:gd name="connsiteY11" fmla="*/ 986052 h 1431489"/>
              <a:gd name="connsiteX12" fmla="*/ 5694773 w 8586507"/>
              <a:gd name="connsiteY12" fmla="*/ 429500 h 1431489"/>
              <a:gd name="connsiteX13" fmla="*/ 6516978 w 8586507"/>
              <a:gd name="connsiteY13" fmla="*/ 604420 h 1431489"/>
              <a:gd name="connsiteX14" fmla="*/ 7057620 w 8586507"/>
              <a:gd name="connsiteY14" fmla="*/ 1105494 h 1431489"/>
              <a:gd name="connsiteX15" fmla="*/ 7486234 w 8586507"/>
              <a:gd name="connsiteY15" fmla="*/ 684916 h 1431489"/>
              <a:gd name="connsiteX16" fmla="*/ 7841215 w 8586507"/>
              <a:gd name="connsiteY16" fmla="*/ 994368 h 1431489"/>
              <a:gd name="connsiteX17" fmla="*/ 8371389 w 8586507"/>
              <a:gd name="connsiteY17" fmla="*/ 981722 h 1431489"/>
              <a:gd name="connsiteX18" fmla="*/ 8586507 w 8586507"/>
              <a:gd name="connsiteY18" fmla="*/ 1051634 h 1431489"/>
              <a:gd name="connsiteX0" fmla="*/ 0 w 8586507"/>
              <a:gd name="connsiteY0" fmla="*/ 607 h 1444477"/>
              <a:gd name="connsiteX1" fmla="*/ 791821 w 8586507"/>
              <a:gd name="connsiteY1" fmla="*/ 608 h 1444477"/>
              <a:gd name="connsiteX2" fmla="*/ 1293613 w 8586507"/>
              <a:gd name="connsiteY2" fmla="*/ 67196 h 1444477"/>
              <a:gd name="connsiteX3" fmla="*/ 1527789 w 8586507"/>
              <a:gd name="connsiteY3" fmla="*/ 469754 h 1444477"/>
              <a:gd name="connsiteX4" fmla="*/ 2386454 w 8586507"/>
              <a:gd name="connsiteY4" fmla="*/ 592259 h 1444477"/>
              <a:gd name="connsiteX5" fmla="*/ 2714704 w 8586507"/>
              <a:gd name="connsiteY5" fmla="*/ 1151767 h 1444477"/>
              <a:gd name="connsiteX6" fmla="*/ 3273433 w 8586507"/>
              <a:gd name="connsiteY6" fmla="*/ 1384697 h 1444477"/>
              <a:gd name="connsiteX7" fmla="*/ 3725333 w 8586507"/>
              <a:gd name="connsiteY7" fmla="*/ 1425647 h 1444477"/>
              <a:gd name="connsiteX8" fmla="*/ 3913025 w 8586507"/>
              <a:gd name="connsiteY8" fmla="*/ 1426602 h 1444477"/>
              <a:gd name="connsiteX9" fmla="*/ 4103767 w 8586507"/>
              <a:gd name="connsiteY9" fmla="*/ 1342255 h 1444477"/>
              <a:gd name="connsiteX10" fmla="*/ 4549769 w 8586507"/>
              <a:gd name="connsiteY10" fmla="*/ 1094222 h 1444477"/>
              <a:gd name="connsiteX11" fmla="*/ 5270169 w 8586507"/>
              <a:gd name="connsiteY11" fmla="*/ 986052 h 1444477"/>
              <a:gd name="connsiteX12" fmla="*/ 5694773 w 8586507"/>
              <a:gd name="connsiteY12" fmla="*/ 429500 h 1444477"/>
              <a:gd name="connsiteX13" fmla="*/ 6516978 w 8586507"/>
              <a:gd name="connsiteY13" fmla="*/ 604420 h 1444477"/>
              <a:gd name="connsiteX14" fmla="*/ 7057620 w 8586507"/>
              <a:gd name="connsiteY14" fmla="*/ 1105494 h 1444477"/>
              <a:gd name="connsiteX15" fmla="*/ 7676764 w 8586507"/>
              <a:gd name="connsiteY15" fmla="*/ 1443363 h 1444477"/>
              <a:gd name="connsiteX16" fmla="*/ 7841215 w 8586507"/>
              <a:gd name="connsiteY16" fmla="*/ 994368 h 1444477"/>
              <a:gd name="connsiteX17" fmla="*/ 8371389 w 8586507"/>
              <a:gd name="connsiteY17" fmla="*/ 981722 h 1444477"/>
              <a:gd name="connsiteX18" fmla="*/ 8586507 w 8586507"/>
              <a:gd name="connsiteY18" fmla="*/ 1051634 h 1444477"/>
              <a:gd name="connsiteX0" fmla="*/ 0 w 8586507"/>
              <a:gd name="connsiteY0" fmla="*/ 607 h 1474102"/>
              <a:gd name="connsiteX1" fmla="*/ 791821 w 8586507"/>
              <a:gd name="connsiteY1" fmla="*/ 608 h 1474102"/>
              <a:gd name="connsiteX2" fmla="*/ 1293613 w 8586507"/>
              <a:gd name="connsiteY2" fmla="*/ 67196 h 1474102"/>
              <a:gd name="connsiteX3" fmla="*/ 1527789 w 8586507"/>
              <a:gd name="connsiteY3" fmla="*/ 469754 h 1474102"/>
              <a:gd name="connsiteX4" fmla="*/ 2386454 w 8586507"/>
              <a:gd name="connsiteY4" fmla="*/ 592259 h 1474102"/>
              <a:gd name="connsiteX5" fmla="*/ 2714704 w 8586507"/>
              <a:gd name="connsiteY5" fmla="*/ 1151767 h 1474102"/>
              <a:gd name="connsiteX6" fmla="*/ 3273433 w 8586507"/>
              <a:gd name="connsiteY6" fmla="*/ 1384697 h 1474102"/>
              <a:gd name="connsiteX7" fmla="*/ 3725333 w 8586507"/>
              <a:gd name="connsiteY7" fmla="*/ 1425647 h 1474102"/>
              <a:gd name="connsiteX8" fmla="*/ 3913025 w 8586507"/>
              <a:gd name="connsiteY8" fmla="*/ 1426602 h 1474102"/>
              <a:gd name="connsiteX9" fmla="*/ 4103767 w 8586507"/>
              <a:gd name="connsiteY9" fmla="*/ 1342255 h 1474102"/>
              <a:gd name="connsiteX10" fmla="*/ 4549769 w 8586507"/>
              <a:gd name="connsiteY10" fmla="*/ 1094222 h 1474102"/>
              <a:gd name="connsiteX11" fmla="*/ 5270169 w 8586507"/>
              <a:gd name="connsiteY11" fmla="*/ 986052 h 1474102"/>
              <a:gd name="connsiteX12" fmla="*/ 5694773 w 8586507"/>
              <a:gd name="connsiteY12" fmla="*/ 429500 h 1474102"/>
              <a:gd name="connsiteX13" fmla="*/ 6516978 w 8586507"/>
              <a:gd name="connsiteY13" fmla="*/ 604420 h 1474102"/>
              <a:gd name="connsiteX14" fmla="*/ 7076673 w 8586507"/>
              <a:gd name="connsiteY14" fmla="*/ 1342509 h 1474102"/>
              <a:gd name="connsiteX15" fmla="*/ 7676764 w 8586507"/>
              <a:gd name="connsiteY15" fmla="*/ 1443363 h 1474102"/>
              <a:gd name="connsiteX16" fmla="*/ 7841215 w 8586507"/>
              <a:gd name="connsiteY16" fmla="*/ 994368 h 1474102"/>
              <a:gd name="connsiteX17" fmla="*/ 8371389 w 8586507"/>
              <a:gd name="connsiteY17" fmla="*/ 981722 h 1474102"/>
              <a:gd name="connsiteX18" fmla="*/ 8586507 w 8586507"/>
              <a:gd name="connsiteY18" fmla="*/ 1051634 h 1474102"/>
              <a:gd name="connsiteX0" fmla="*/ 0 w 8586507"/>
              <a:gd name="connsiteY0" fmla="*/ 607 h 1582165"/>
              <a:gd name="connsiteX1" fmla="*/ 791821 w 8586507"/>
              <a:gd name="connsiteY1" fmla="*/ 608 h 1582165"/>
              <a:gd name="connsiteX2" fmla="*/ 1293613 w 8586507"/>
              <a:gd name="connsiteY2" fmla="*/ 67196 h 1582165"/>
              <a:gd name="connsiteX3" fmla="*/ 1527789 w 8586507"/>
              <a:gd name="connsiteY3" fmla="*/ 469754 h 1582165"/>
              <a:gd name="connsiteX4" fmla="*/ 2386454 w 8586507"/>
              <a:gd name="connsiteY4" fmla="*/ 592259 h 1582165"/>
              <a:gd name="connsiteX5" fmla="*/ 2714704 w 8586507"/>
              <a:gd name="connsiteY5" fmla="*/ 1151767 h 1582165"/>
              <a:gd name="connsiteX6" fmla="*/ 3273433 w 8586507"/>
              <a:gd name="connsiteY6" fmla="*/ 1384697 h 1582165"/>
              <a:gd name="connsiteX7" fmla="*/ 3725333 w 8586507"/>
              <a:gd name="connsiteY7" fmla="*/ 1425647 h 1582165"/>
              <a:gd name="connsiteX8" fmla="*/ 3913025 w 8586507"/>
              <a:gd name="connsiteY8" fmla="*/ 1426602 h 1582165"/>
              <a:gd name="connsiteX9" fmla="*/ 4103767 w 8586507"/>
              <a:gd name="connsiteY9" fmla="*/ 1342255 h 1582165"/>
              <a:gd name="connsiteX10" fmla="*/ 4549769 w 8586507"/>
              <a:gd name="connsiteY10" fmla="*/ 1094222 h 1582165"/>
              <a:gd name="connsiteX11" fmla="*/ 5270169 w 8586507"/>
              <a:gd name="connsiteY11" fmla="*/ 986052 h 1582165"/>
              <a:gd name="connsiteX12" fmla="*/ 5694773 w 8586507"/>
              <a:gd name="connsiteY12" fmla="*/ 429500 h 1582165"/>
              <a:gd name="connsiteX13" fmla="*/ 6516978 w 8586507"/>
              <a:gd name="connsiteY13" fmla="*/ 604420 h 1582165"/>
              <a:gd name="connsiteX14" fmla="*/ 7076673 w 8586507"/>
              <a:gd name="connsiteY14" fmla="*/ 1342509 h 1582165"/>
              <a:gd name="connsiteX15" fmla="*/ 7676764 w 8586507"/>
              <a:gd name="connsiteY15" fmla="*/ 1443363 h 1582165"/>
              <a:gd name="connsiteX16" fmla="*/ 8212747 w 8586507"/>
              <a:gd name="connsiteY16" fmla="*/ 1582165 h 1582165"/>
              <a:gd name="connsiteX17" fmla="*/ 8371389 w 8586507"/>
              <a:gd name="connsiteY17" fmla="*/ 981722 h 1582165"/>
              <a:gd name="connsiteX18" fmla="*/ 8586507 w 8586507"/>
              <a:gd name="connsiteY18" fmla="*/ 1051634 h 1582165"/>
              <a:gd name="connsiteX0" fmla="*/ 0 w 8586507"/>
              <a:gd name="connsiteY0" fmla="*/ 607 h 1626441"/>
              <a:gd name="connsiteX1" fmla="*/ 791821 w 8586507"/>
              <a:gd name="connsiteY1" fmla="*/ 608 h 1626441"/>
              <a:gd name="connsiteX2" fmla="*/ 1293613 w 8586507"/>
              <a:gd name="connsiteY2" fmla="*/ 67196 h 1626441"/>
              <a:gd name="connsiteX3" fmla="*/ 1527789 w 8586507"/>
              <a:gd name="connsiteY3" fmla="*/ 469754 h 1626441"/>
              <a:gd name="connsiteX4" fmla="*/ 2386454 w 8586507"/>
              <a:gd name="connsiteY4" fmla="*/ 592259 h 1626441"/>
              <a:gd name="connsiteX5" fmla="*/ 2714704 w 8586507"/>
              <a:gd name="connsiteY5" fmla="*/ 1151767 h 1626441"/>
              <a:gd name="connsiteX6" fmla="*/ 3273433 w 8586507"/>
              <a:gd name="connsiteY6" fmla="*/ 1384697 h 1626441"/>
              <a:gd name="connsiteX7" fmla="*/ 3725333 w 8586507"/>
              <a:gd name="connsiteY7" fmla="*/ 1425647 h 1626441"/>
              <a:gd name="connsiteX8" fmla="*/ 3913025 w 8586507"/>
              <a:gd name="connsiteY8" fmla="*/ 1426602 h 1626441"/>
              <a:gd name="connsiteX9" fmla="*/ 4103767 w 8586507"/>
              <a:gd name="connsiteY9" fmla="*/ 1342255 h 1626441"/>
              <a:gd name="connsiteX10" fmla="*/ 4549769 w 8586507"/>
              <a:gd name="connsiteY10" fmla="*/ 1094222 h 1626441"/>
              <a:gd name="connsiteX11" fmla="*/ 5270169 w 8586507"/>
              <a:gd name="connsiteY11" fmla="*/ 986052 h 1626441"/>
              <a:gd name="connsiteX12" fmla="*/ 5694773 w 8586507"/>
              <a:gd name="connsiteY12" fmla="*/ 429500 h 1626441"/>
              <a:gd name="connsiteX13" fmla="*/ 6516978 w 8586507"/>
              <a:gd name="connsiteY13" fmla="*/ 604420 h 1626441"/>
              <a:gd name="connsiteX14" fmla="*/ 7076673 w 8586507"/>
              <a:gd name="connsiteY14" fmla="*/ 1342509 h 1626441"/>
              <a:gd name="connsiteX15" fmla="*/ 7676764 w 8586507"/>
              <a:gd name="connsiteY15" fmla="*/ 1443363 h 1626441"/>
              <a:gd name="connsiteX16" fmla="*/ 8212747 w 8586507"/>
              <a:gd name="connsiteY16" fmla="*/ 1582165 h 1626441"/>
              <a:gd name="connsiteX17" fmla="*/ 8533339 w 8586507"/>
              <a:gd name="connsiteY17" fmla="*/ 1626402 h 1626441"/>
              <a:gd name="connsiteX18" fmla="*/ 8586507 w 8586507"/>
              <a:gd name="connsiteY18" fmla="*/ 1051634 h 1626441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16978 w 8710351"/>
              <a:gd name="connsiteY13" fmla="*/ 604420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694773 w 8710351"/>
              <a:gd name="connsiteY12" fmla="*/ 429500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36031 w 8710351"/>
              <a:gd name="connsiteY13" fmla="*/ 52857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386454 w 8710351"/>
              <a:gd name="connsiteY4" fmla="*/ 592259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342509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710351"/>
              <a:gd name="connsiteY0" fmla="*/ 607 h 1630078"/>
              <a:gd name="connsiteX1" fmla="*/ 791821 w 8710351"/>
              <a:gd name="connsiteY1" fmla="*/ 608 h 1630078"/>
              <a:gd name="connsiteX2" fmla="*/ 1293613 w 8710351"/>
              <a:gd name="connsiteY2" fmla="*/ 67196 h 1630078"/>
              <a:gd name="connsiteX3" fmla="*/ 1527789 w 8710351"/>
              <a:gd name="connsiteY3" fmla="*/ 469754 h 1630078"/>
              <a:gd name="connsiteX4" fmla="*/ 2262610 w 8710351"/>
              <a:gd name="connsiteY4" fmla="*/ 535375 h 1630078"/>
              <a:gd name="connsiteX5" fmla="*/ 2714704 w 8710351"/>
              <a:gd name="connsiteY5" fmla="*/ 1151767 h 1630078"/>
              <a:gd name="connsiteX6" fmla="*/ 3273433 w 8710351"/>
              <a:gd name="connsiteY6" fmla="*/ 1384697 h 1630078"/>
              <a:gd name="connsiteX7" fmla="*/ 3725333 w 8710351"/>
              <a:gd name="connsiteY7" fmla="*/ 1425647 h 1630078"/>
              <a:gd name="connsiteX8" fmla="*/ 3913025 w 8710351"/>
              <a:gd name="connsiteY8" fmla="*/ 1426602 h 1630078"/>
              <a:gd name="connsiteX9" fmla="*/ 4103767 w 8710351"/>
              <a:gd name="connsiteY9" fmla="*/ 1342255 h 1630078"/>
              <a:gd name="connsiteX10" fmla="*/ 4549769 w 8710351"/>
              <a:gd name="connsiteY10" fmla="*/ 1094222 h 1630078"/>
              <a:gd name="connsiteX11" fmla="*/ 5270169 w 8710351"/>
              <a:gd name="connsiteY11" fmla="*/ 986052 h 1630078"/>
              <a:gd name="connsiteX12" fmla="*/ 5732879 w 8710351"/>
              <a:gd name="connsiteY12" fmla="*/ 78718 h 1630078"/>
              <a:gd name="connsiteX13" fmla="*/ 6507452 w 8710351"/>
              <a:gd name="connsiteY13" fmla="*/ 206235 h 1630078"/>
              <a:gd name="connsiteX14" fmla="*/ 7076673 w 8710351"/>
              <a:gd name="connsiteY14" fmla="*/ 1257184 h 1630078"/>
              <a:gd name="connsiteX15" fmla="*/ 7676764 w 8710351"/>
              <a:gd name="connsiteY15" fmla="*/ 1443363 h 1630078"/>
              <a:gd name="connsiteX16" fmla="*/ 8212747 w 8710351"/>
              <a:gd name="connsiteY16" fmla="*/ 1582165 h 1630078"/>
              <a:gd name="connsiteX17" fmla="*/ 8533339 w 8710351"/>
              <a:gd name="connsiteY17" fmla="*/ 1626402 h 1630078"/>
              <a:gd name="connsiteX18" fmla="*/ 8710351 w 8710351"/>
              <a:gd name="connsiteY18" fmla="*/ 1629950 h 1630078"/>
              <a:gd name="connsiteX0" fmla="*/ 0 w 8568413"/>
              <a:gd name="connsiteY0" fmla="*/ 607 h 1630078"/>
              <a:gd name="connsiteX1" fmla="*/ 791821 w 8568413"/>
              <a:gd name="connsiteY1" fmla="*/ 608 h 1630078"/>
              <a:gd name="connsiteX2" fmla="*/ 1293613 w 8568413"/>
              <a:gd name="connsiteY2" fmla="*/ 67196 h 1630078"/>
              <a:gd name="connsiteX3" fmla="*/ 1527789 w 8568413"/>
              <a:gd name="connsiteY3" fmla="*/ 469754 h 1630078"/>
              <a:gd name="connsiteX4" fmla="*/ 2262610 w 8568413"/>
              <a:gd name="connsiteY4" fmla="*/ 535375 h 1630078"/>
              <a:gd name="connsiteX5" fmla="*/ 2714704 w 8568413"/>
              <a:gd name="connsiteY5" fmla="*/ 1151767 h 1630078"/>
              <a:gd name="connsiteX6" fmla="*/ 3273433 w 8568413"/>
              <a:gd name="connsiteY6" fmla="*/ 1384697 h 1630078"/>
              <a:gd name="connsiteX7" fmla="*/ 3725333 w 8568413"/>
              <a:gd name="connsiteY7" fmla="*/ 1425647 h 1630078"/>
              <a:gd name="connsiteX8" fmla="*/ 3913025 w 8568413"/>
              <a:gd name="connsiteY8" fmla="*/ 1426602 h 1630078"/>
              <a:gd name="connsiteX9" fmla="*/ 4103767 w 8568413"/>
              <a:gd name="connsiteY9" fmla="*/ 1342255 h 1630078"/>
              <a:gd name="connsiteX10" fmla="*/ 4549769 w 8568413"/>
              <a:gd name="connsiteY10" fmla="*/ 1094222 h 1630078"/>
              <a:gd name="connsiteX11" fmla="*/ 5270169 w 8568413"/>
              <a:gd name="connsiteY11" fmla="*/ 986052 h 1630078"/>
              <a:gd name="connsiteX12" fmla="*/ 5732879 w 8568413"/>
              <a:gd name="connsiteY12" fmla="*/ 78718 h 1630078"/>
              <a:gd name="connsiteX13" fmla="*/ 6507452 w 8568413"/>
              <a:gd name="connsiteY13" fmla="*/ 206235 h 1630078"/>
              <a:gd name="connsiteX14" fmla="*/ 7076673 w 8568413"/>
              <a:gd name="connsiteY14" fmla="*/ 1257184 h 1630078"/>
              <a:gd name="connsiteX15" fmla="*/ 7676764 w 8568413"/>
              <a:gd name="connsiteY15" fmla="*/ 1443363 h 1630078"/>
              <a:gd name="connsiteX16" fmla="*/ 8212747 w 8568413"/>
              <a:gd name="connsiteY16" fmla="*/ 1582165 h 1630078"/>
              <a:gd name="connsiteX17" fmla="*/ 8533339 w 8568413"/>
              <a:gd name="connsiteY17" fmla="*/ 1626402 h 1630078"/>
              <a:gd name="connsiteX18" fmla="*/ 8567454 w 8568413"/>
              <a:gd name="connsiteY18" fmla="*/ 1629950 h 163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68413" h="1630078">
                <a:moveTo>
                  <a:pt x="0" y="607"/>
                </a:moveTo>
                <a:lnTo>
                  <a:pt x="791821" y="608"/>
                </a:lnTo>
                <a:cubicBezTo>
                  <a:pt x="921918" y="608"/>
                  <a:pt x="1170952" y="-10995"/>
                  <a:pt x="1293613" y="67196"/>
                </a:cubicBezTo>
                <a:cubicBezTo>
                  <a:pt x="1416274" y="145387"/>
                  <a:pt x="1366290" y="391724"/>
                  <a:pt x="1527789" y="469754"/>
                </a:cubicBezTo>
                <a:cubicBezTo>
                  <a:pt x="1689289" y="547784"/>
                  <a:pt x="2064791" y="421706"/>
                  <a:pt x="2262610" y="535375"/>
                </a:cubicBezTo>
                <a:cubicBezTo>
                  <a:pt x="2460429" y="649044"/>
                  <a:pt x="2546234" y="1010213"/>
                  <a:pt x="2714704" y="1151767"/>
                </a:cubicBezTo>
                <a:cubicBezTo>
                  <a:pt x="2883174" y="1293321"/>
                  <a:pt x="3116109" y="1392774"/>
                  <a:pt x="3273433" y="1384697"/>
                </a:cubicBezTo>
                <a:lnTo>
                  <a:pt x="3725333" y="1425647"/>
                </a:lnTo>
                <a:cubicBezTo>
                  <a:pt x="3816210" y="1419721"/>
                  <a:pt x="3849953" y="1440501"/>
                  <a:pt x="3913025" y="1426602"/>
                </a:cubicBezTo>
                <a:cubicBezTo>
                  <a:pt x="3976097" y="1412703"/>
                  <a:pt x="3997643" y="1397652"/>
                  <a:pt x="4103767" y="1342255"/>
                </a:cubicBezTo>
                <a:cubicBezTo>
                  <a:pt x="4209891" y="1286858"/>
                  <a:pt x="4355369" y="1153589"/>
                  <a:pt x="4549769" y="1094222"/>
                </a:cubicBezTo>
                <a:cubicBezTo>
                  <a:pt x="4744169" y="1034855"/>
                  <a:pt x="5072984" y="1155303"/>
                  <a:pt x="5270169" y="986052"/>
                </a:cubicBezTo>
                <a:cubicBezTo>
                  <a:pt x="5467354" y="816801"/>
                  <a:pt x="5526665" y="208687"/>
                  <a:pt x="5732879" y="78718"/>
                </a:cubicBezTo>
                <a:cubicBezTo>
                  <a:pt x="5939093" y="-51251"/>
                  <a:pt x="6283486" y="9824"/>
                  <a:pt x="6507452" y="206235"/>
                </a:cubicBezTo>
                <a:cubicBezTo>
                  <a:pt x="6731418" y="402646"/>
                  <a:pt x="6881788" y="1050996"/>
                  <a:pt x="7076673" y="1257184"/>
                </a:cubicBezTo>
                <a:cubicBezTo>
                  <a:pt x="7271558" y="1463372"/>
                  <a:pt x="7487418" y="1389200"/>
                  <a:pt x="7676764" y="1443363"/>
                </a:cubicBezTo>
                <a:cubicBezTo>
                  <a:pt x="7866110" y="1497526"/>
                  <a:pt x="8146389" y="1493509"/>
                  <a:pt x="8212747" y="1582165"/>
                </a:cubicBezTo>
                <a:cubicBezTo>
                  <a:pt x="8178731" y="1526545"/>
                  <a:pt x="8431120" y="1620826"/>
                  <a:pt x="8533339" y="1626402"/>
                </a:cubicBezTo>
                <a:cubicBezTo>
                  <a:pt x="8635558" y="1631978"/>
                  <a:pt x="8472120" y="1629396"/>
                  <a:pt x="8567454" y="16299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6838" y="3262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-49213" y="3430588"/>
            <a:ext cx="8397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BM</a:t>
            </a:r>
            <a:endParaRPr lang="en-US" sz="2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47800" y="852488"/>
            <a:ext cx="5943600" cy="400050"/>
          </a:xfrm>
          <a:prstGeom prst="rect">
            <a:avLst/>
          </a:prstGeom>
          <a:noFill/>
          <a:ln w="25400">
            <a:solidFill>
              <a:schemeClr val="tx2"/>
            </a:solidFill>
            <a:prstDash val="soli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The </a:t>
            </a: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temporary benchmark and </a:t>
            </a: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height of collimation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13013" y="5051425"/>
            <a:ext cx="39639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Arial" charset="0"/>
              </a:rPr>
              <a:t>BM: Benchmark = 100,000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130425" y="5167313"/>
            <a:ext cx="317500" cy="136525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ounded Rectangular Callout 37"/>
          <p:cNvSpPr/>
          <p:nvPr/>
        </p:nvSpPr>
        <p:spPr>
          <a:xfrm>
            <a:off x="790575" y="2351088"/>
            <a:ext cx="1387475" cy="742950"/>
          </a:xfrm>
          <a:prstGeom prst="wedgeRoundRectCallout">
            <a:avLst>
              <a:gd name="adj1" fmla="val -80102"/>
              <a:gd name="adj2" fmla="val 72426"/>
              <a:gd name="adj3" fmla="val 1666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Decide for an BM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7" grpId="0"/>
      <p:bldP spid="106" grpId="0" animBg="1"/>
      <p:bldP spid="47" grpId="0"/>
      <p:bldP spid="63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8923</TotalTime>
  <Words>1364</Words>
  <Application>Microsoft Office PowerPoint</Application>
  <PresentationFormat>On-screen Show (4:3)</PresentationFormat>
  <Paragraphs>473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Upscaling Basic Sanitation for the Urban Poor  (UBSUP) </vt:lpstr>
      <vt:lpstr>Levelling</vt:lpstr>
      <vt:lpstr>What is a benchmark?</vt:lpstr>
      <vt:lpstr>How to set up a benchmark?</vt:lpstr>
      <vt:lpstr>What are the important levels for a DTF?</vt:lpstr>
      <vt:lpstr>How to read the cross-sectional drawings? </vt:lpstr>
      <vt:lpstr>How to use the optical level?</vt:lpstr>
      <vt:lpstr>How to use the optical level?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How to level with the collimation method</vt:lpstr>
      <vt:lpstr>PowerPoint Presentation</vt:lpstr>
      <vt:lpstr>How to level with the collimation method</vt:lpstr>
      <vt:lpstr>Do you have any questions, remarks or suggestions?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564</cp:revision>
  <cp:lastPrinted>2012-07-20T13:18:10Z</cp:lastPrinted>
  <dcterms:created xsi:type="dcterms:W3CDTF">2011-07-26T11:49:09Z</dcterms:created>
  <dcterms:modified xsi:type="dcterms:W3CDTF">2017-08-19T01:07:27Z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411458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00080076230000000000010271a00207f4000400038000</vt:lpwstr>
  </property>
</Properties>
</file>